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3" r:id="rId5"/>
    <p:sldId id="258" r:id="rId6"/>
    <p:sldId id="264" r:id="rId7"/>
    <p:sldId id="267" r:id="rId8"/>
    <p:sldId id="265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940"/>
    <a:srgbClr val="0A3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51E3F-C195-B2C8-549B-13B678482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695C8-E9DB-CD75-7A36-619E68888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897FD-2DAD-9348-B13E-6BCC9D7F6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1D981-FB29-2C40-7A69-9709AABC7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CF4A2-2A00-2F74-6A9E-6E1C13D1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9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5F568-505D-9326-C27D-24E6AFFF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F4AEA-E1FF-F636-F4EB-F4513B5FD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22C82-6FCB-E9C0-3D01-12475AB0B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2E26E-12BE-370F-1785-D348036E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78389-865F-A552-69CB-CC214C87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4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6EE67D-8CB1-DC90-3EEF-1AD253EFB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0C2E9-C725-ABA1-B4BE-61B0463BA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5B4C9-2C0F-2E56-C30D-190AB62E6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5E70B-2D92-3783-3B5E-84C8F0246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2B1F0-7AA7-2AFC-D027-95B40062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5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C5DF1-4D3A-973D-97F8-A8BF9B72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800A1-20D5-0DFF-6E31-A1E4D93E8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F7C8-1F2E-1AA0-687E-332143349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EF630-CFED-CC63-EB14-3793BA792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0B8FE-8080-B726-1346-9D48C4EF2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0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C6B49-EFA6-7F8C-6BA8-F6B25CB2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6416-39B0-89B5-7240-2E0A184B8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A5C79-1452-4E06-49AA-D899A97A4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45E36-206F-9608-A968-6243342D4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D4718-0051-486D-294B-2A6EB5F9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10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39DAB-8DB7-D3AB-64D0-4781B3D3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03275-8A84-DA2A-7AF2-7645EBC3E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18531-18BB-2F90-528E-04B1BF1FB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C2FA4-8B54-37C2-2F82-30740696B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93D1C-EC4F-A7CA-95CC-AD9AB9E9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626C2-A6ED-1A27-DCC8-7E658CE7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0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78B93-25EB-B9E0-6C8F-A7D1C6E2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77E6B-CEBF-1252-855E-EAF7DACE8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13419-6D9D-4324-88A8-98502AE23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F89D9A-9D5E-D4A4-8624-BCC8F1270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BB1F64-80D2-936B-1A74-637A8C2B3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F47323-E48A-4E6E-5339-A5CE5626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EBF0F-CDF0-05E4-8535-80D1A4D50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F97013-F3EF-0D54-F79B-1E4DE349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9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3AE58-0ABB-9103-F55D-CB350D302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01313-CB0E-145E-3299-E4F291B3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F4EA7-6DA3-11E7-8A8D-E3677C2E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46246-EE62-2967-71BB-FD3A8A74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8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296EC-5CE7-3796-3EDE-B7148041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BD9FE5-15DE-8BB4-6E0D-C0AE4703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B91AA-B62F-161C-D2E5-4D7D344E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5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0E065-6F7A-DD7F-0F91-37BBDE53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5FA1-E9FA-7512-A742-26179AD8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64F83-7A07-E12F-23A5-2E659CADC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D1A86-75DC-99E7-CE9D-EDD06C66E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75E9E-C36E-1DB1-B469-5E952928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2555B-357F-BB83-2D5C-15EF8672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489F9-7AC4-ABCC-6E5E-F4547DAB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3C1AFE-BA9C-4C54-B3FD-498E6AF10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1B265-1404-B880-BD23-CF2AA367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3E9A1-E4BF-C268-3433-89FA660AA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56663-DC38-1F92-DB1D-E3BE549DD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CB964-D8AB-E372-0CF1-A0B42A65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23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D70EDA-E87A-0346-4D0D-47A14B871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CF9A4-F589-E1CA-02A4-1D1275041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545EA-3E09-BD67-67E3-B921F88A3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7F2724-C9EE-499C-9F89-816A2552CFF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A064E-2842-4218-6005-E5FF1F39C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035AB-5B82-D28E-39AA-DEC0DB86A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9EA008-A845-47E1-8905-3F719A7F0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5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B2E3D3-70EF-6D1A-7191-5F42EAADB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  <a:latin typeface="Gill Sans MT" panose="020B0502020104020203" pitchFamily="34" charset="0"/>
              </a:rPr>
              <a:t>SCCCMA Winter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A477-F8BD-3DDA-F3F2-1365388DC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Gill Sans MT" panose="020B0502020104020203" pitchFamily="34" charset="0"/>
              </a:rPr>
              <a:t>January 19, 2024</a:t>
            </a:r>
          </a:p>
        </p:txBody>
      </p:sp>
      <p:pic>
        <p:nvPicPr>
          <p:cNvPr id="5" name="Picture 4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D38B688C-8174-1BB8-8B10-DB3AA13F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37" y="390832"/>
            <a:ext cx="10388745" cy="4519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54E2F1-2571-F8A2-4ED1-A9021708B3FD}"/>
              </a:ext>
            </a:extLst>
          </p:cNvPr>
          <p:cNvSpPr txBox="1"/>
          <p:nvPr/>
        </p:nvSpPr>
        <p:spPr>
          <a:xfrm>
            <a:off x="3422222" y="1173361"/>
            <a:ext cx="2929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600" dirty="0">
                <a:solidFill>
                  <a:srgbClr val="0A3443"/>
                </a:solidFill>
                <a:latin typeface="Gill Sans MT" panose="020B0502020104020203" pitchFamily="34" charset="0"/>
              </a:rPr>
              <a:t>CITY OF</a:t>
            </a:r>
          </a:p>
        </p:txBody>
      </p:sp>
    </p:spTree>
    <p:extLst>
      <p:ext uri="{BB962C8B-B14F-4D97-AF65-F5344CB8AC3E}">
        <p14:creationId xmlns:p14="http://schemas.microsoft.com/office/powerpoint/2010/main" val="608118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wo men on a field holding a certificate&#10;&#10;Description automatically generated">
            <a:extLst>
              <a:ext uri="{FF2B5EF4-FFF2-40B4-BE49-F238E27FC236}">
                <a16:creationId xmlns:a16="http://schemas.microsoft.com/office/drawing/2014/main" id="{D063514A-1DD1-C1B7-152C-4269C9B61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42" y="643467"/>
            <a:ext cx="4220082" cy="55710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in a yellow jacket&#10;&#10;Description automatically generated">
            <a:extLst>
              <a:ext uri="{FF2B5EF4-FFF2-40B4-BE49-F238E27FC236}">
                <a16:creationId xmlns:a16="http://schemas.microsoft.com/office/drawing/2014/main" id="{E857A2C8-99B0-B760-6483-DDE11F7A1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44" y="643467"/>
            <a:ext cx="3746543" cy="5571066"/>
          </a:xfrm>
          <a:prstGeom prst="rect">
            <a:avLst/>
          </a:prstGeom>
        </p:spPr>
      </p:pic>
      <p:pic>
        <p:nvPicPr>
          <p:cNvPr id="17" name="Picture 16" descr="A person jumping with a ball&#10;&#10;Description automatically generated">
            <a:extLst>
              <a:ext uri="{FF2B5EF4-FFF2-40B4-BE49-F238E27FC236}">
                <a16:creationId xmlns:a16="http://schemas.microsoft.com/office/drawing/2014/main" id="{253042A2-C309-E475-7BB6-3EAF89E43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30" y="2547257"/>
            <a:ext cx="1558212" cy="15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11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laying basketball on a court&#10;&#10;Description automatically generated">
            <a:extLst>
              <a:ext uri="{FF2B5EF4-FFF2-40B4-BE49-F238E27FC236}">
                <a16:creationId xmlns:a16="http://schemas.microsoft.com/office/drawing/2014/main" id="{6F456281-900E-B3AB-11D3-029C407F8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92" b="23678"/>
          <a:stretch/>
        </p:blipFill>
        <p:spPr>
          <a:xfrm rot="16200000">
            <a:off x="2453840" y="2452921"/>
            <a:ext cx="1784259" cy="65744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D92871C-3D3B-2FD0-B8AF-E8D5110CACFC}"/>
              </a:ext>
            </a:extLst>
          </p:cNvPr>
          <p:cNvGrpSpPr/>
          <p:nvPr/>
        </p:nvGrpSpPr>
        <p:grpSpPr>
          <a:xfrm>
            <a:off x="237824" y="922800"/>
            <a:ext cx="11544510" cy="5784195"/>
            <a:chOff x="-1043825" y="422454"/>
            <a:chExt cx="11911759" cy="5991245"/>
          </a:xfrm>
        </p:grpSpPr>
        <p:pic>
          <p:nvPicPr>
            <p:cNvPr id="11" name="Picture 10" descr="A group of people holding basketballs on a basketball court&#10;&#10;Description automatically generated">
              <a:extLst>
                <a:ext uri="{FF2B5EF4-FFF2-40B4-BE49-F238E27FC236}">
                  <a16:creationId xmlns:a16="http://schemas.microsoft.com/office/drawing/2014/main" id="{1F7C23F5-19B1-0B75-B341-C564EC033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09" b="26468"/>
            <a:stretch/>
          </p:blipFill>
          <p:spPr>
            <a:xfrm>
              <a:off x="-1043825" y="422454"/>
              <a:ext cx="4423845" cy="3207758"/>
            </a:xfrm>
            <a:prstGeom prst="rect">
              <a:avLst/>
            </a:prstGeom>
          </p:spPr>
        </p:pic>
        <p:pic>
          <p:nvPicPr>
            <p:cNvPr id="13" name="Picture 12" descr="A group of people on a basketball court&#10;&#10;Description automatically generated">
              <a:extLst>
                <a:ext uri="{FF2B5EF4-FFF2-40B4-BE49-F238E27FC236}">
                  <a16:creationId xmlns:a16="http://schemas.microsoft.com/office/drawing/2014/main" id="{402614F0-B74E-66DA-26BB-41B2BD8DD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499" y="2979409"/>
              <a:ext cx="5151435" cy="3434290"/>
            </a:xfrm>
            <a:prstGeom prst="rect">
              <a:avLst/>
            </a:prstGeom>
          </p:spPr>
        </p:pic>
      </p:grpSp>
      <p:pic>
        <p:nvPicPr>
          <p:cNvPr id="5" name="Picture 4" descr="A person holding a basketball&#10;&#10;Description automatically generated">
            <a:extLst>
              <a:ext uri="{FF2B5EF4-FFF2-40B4-BE49-F238E27FC236}">
                <a16:creationId xmlns:a16="http://schemas.microsoft.com/office/drawing/2014/main" id="{963C71F1-2B49-FDB4-1678-A7C1C01F4B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9749" r="26514" b="23003"/>
          <a:stretch/>
        </p:blipFill>
        <p:spPr>
          <a:xfrm rot="16200000">
            <a:off x="3639027" y="1153493"/>
            <a:ext cx="4622334" cy="2617360"/>
          </a:xfrm>
          <a:prstGeom prst="rect">
            <a:avLst/>
          </a:prstGeom>
        </p:spPr>
      </p:pic>
      <p:pic>
        <p:nvPicPr>
          <p:cNvPr id="9" name="Picture 8" descr="A person holding a basketball&#10;&#10;Description automatically generated">
            <a:extLst>
              <a:ext uri="{FF2B5EF4-FFF2-40B4-BE49-F238E27FC236}">
                <a16:creationId xmlns:a16="http://schemas.microsoft.com/office/drawing/2014/main" id="{D409D501-334A-DF71-A8C7-B40F079658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t="40579" r="78157" b="31695"/>
          <a:stretch/>
        </p:blipFill>
        <p:spPr>
          <a:xfrm rot="16200000">
            <a:off x="8421904" y="-167726"/>
            <a:ext cx="2345418" cy="4375442"/>
          </a:xfrm>
          <a:prstGeom prst="rect">
            <a:avLst/>
          </a:prstGeom>
        </p:spPr>
      </p:pic>
      <p:pic>
        <p:nvPicPr>
          <p:cNvPr id="16" name="Picture 15" descr="A person jumping with a ball&#10;&#10;Description automatically generated">
            <a:extLst>
              <a:ext uri="{FF2B5EF4-FFF2-40B4-BE49-F238E27FC236}">
                <a16:creationId xmlns:a16="http://schemas.microsoft.com/office/drawing/2014/main" id="{15C27643-71F0-F190-8B6D-BC573D125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70" y="1620209"/>
            <a:ext cx="1558212" cy="15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88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walking in a hallway&#10;&#10;Description automatically generated">
            <a:extLst>
              <a:ext uri="{FF2B5EF4-FFF2-40B4-BE49-F238E27FC236}">
                <a16:creationId xmlns:a16="http://schemas.microsoft.com/office/drawing/2014/main" id="{172498C9-4685-EBEC-CC93-846B9BEB6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7" b="1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13" name="Picture 12" descr="A close-up of people's legs&#10;&#10;Description automatically generated">
            <a:extLst>
              <a:ext uri="{FF2B5EF4-FFF2-40B4-BE49-F238E27FC236}">
                <a16:creationId xmlns:a16="http://schemas.microsoft.com/office/drawing/2014/main" id="{7A1926ED-989A-BE88-1C70-0357C3B92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" r="-1" b="268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15" name="Picture 14" descr="Two police officers standing on a basketball court&#10;&#10;Description automatically generated">
            <a:extLst>
              <a:ext uri="{FF2B5EF4-FFF2-40B4-BE49-F238E27FC236}">
                <a16:creationId xmlns:a16="http://schemas.microsoft.com/office/drawing/2014/main" id="{14649DCC-AACD-BB4C-F575-98F624DF5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54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58C56-1667-B3AA-0EEF-0E196745E13C}"/>
              </a:ext>
            </a:extLst>
          </p:cNvPr>
          <p:cNvSpPr txBox="1"/>
          <p:nvPr/>
        </p:nvSpPr>
        <p:spPr>
          <a:xfrm>
            <a:off x="643467" y="4646043"/>
            <a:ext cx="4614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School Resource Officers &amp; </a:t>
            </a:r>
          </a:p>
          <a:p>
            <a:r>
              <a:rPr lang="en-US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Community Services Division</a:t>
            </a:r>
          </a:p>
        </p:txBody>
      </p:sp>
    </p:spTree>
    <p:extLst>
      <p:ext uri="{BB962C8B-B14F-4D97-AF65-F5344CB8AC3E}">
        <p14:creationId xmlns:p14="http://schemas.microsoft.com/office/powerpoint/2010/main" val="1026543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F037B02C-1D02-E6B5-249F-7486E63A2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16719" r="7090"/>
          <a:stretch/>
        </p:blipFill>
        <p:spPr>
          <a:xfrm>
            <a:off x="742950" y="247649"/>
            <a:ext cx="5353506" cy="3937341"/>
          </a:xfr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92F4505-AA9B-BAD8-302C-076099B00D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" r="2486" b="27480"/>
          <a:stretch/>
        </p:blipFill>
        <p:spPr>
          <a:xfrm>
            <a:off x="248611" y="3384729"/>
            <a:ext cx="5113396" cy="3225622"/>
          </a:xfrm>
          <a:prstGeom prst="rect">
            <a:avLst/>
          </a:prstGeom>
        </p:spPr>
      </p:pic>
      <p:pic>
        <p:nvPicPr>
          <p:cNvPr id="11" name="Picture 10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82239AC8-3F76-C14B-F6D7-02845128B8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5"/>
          <a:stretch/>
        </p:blipFill>
        <p:spPr>
          <a:xfrm>
            <a:off x="6220281" y="247649"/>
            <a:ext cx="4981686" cy="4909664"/>
          </a:xfrm>
          <a:prstGeom prst="rect">
            <a:avLst/>
          </a:prstGeom>
        </p:spPr>
      </p:pic>
      <p:pic>
        <p:nvPicPr>
          <p:cNvPr id="9" name="Picture 8" descr="A group of me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B2B3ED8F-1ACD-FCA8-A064-5B03BEF1FB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 b="19628"/>
          <a:stretch/>
        </p:blipFill>
        <p:spPr>
          <a:xfrm>
            <a:off x="5485832" y="3514724"/>
            <a:ext cx="5820799" cy="31813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F96DA4-C3B1-477B-A7EC-81BEB3CA6919}"/>
              </a:ext>
            </a:extLst>
          </p:cNvPr>
          <p:cNvSpPr txBox="1"/>
          <p:nvPr/>
        </p:nvSpPr>
        <p:spPr>
          <a:xfrm>
            <a:off x="6095545" y="161925"/>
            <a:ext cx="5353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Quarterly Awards</a:t>
            </a:r>
          </a:p>
        </p:txBody>
      </p:sp>
    </p:spTree>
    <p:extLst>
      <p:ext uri="{BB962C8B-B14F-4D97-AF65-F5344CB8AC3E}">
        <p14:creationId xmlns:p14="http://schemas.microsoft.com/office/powerpoint/2010/main" val="1296612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oster for a seminar&#10;&#10;Description automatically generated">
            <a:extLst>
              <a:ext uri="{FF2B5EF4-FFF2-40B4-BE49-F238E27FC236}">
                <a16:creationId xmlns:a16="http://schemas.microsoft.com/office/drawing/2014/main" id="{0ADF8AEA-66A7-B26E-EF69-CEC15EBBD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92" y="643467"/>
            <a:ext cx="4303647" cy="557106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96DAE9-F46F-BFD5-54CC-82091ADF073B}"/>
              </a:ext>
            </a:extLst>
          </p:cNvPr>
          <p:cNvGrpSpPr/>
          <p:nvPr/>
        </p:nvGrpSpPr>
        <p:grpSpPr>
          <a:xfrm>
            <a:off x="5587297" y="643466"/>
            <a:ext cx="5928733" cy="5571067"/>
            <a:chOff x="762279" y="-1616695"/>
            <a:chExt cx="10878670" cy="10222387"/>
          </a:xfrm>
        </p:grpSpPr>
        <p:pic>
          <p:nvPicPr>
            <p:cNvPr id="7" name="Picture 6" descr="A person standing in front of a screen&#10;&#10;Description automatically generated">
              <a:extLst>
                <a:ext uri="{FF2B5EF4-FFF2-40B4-BE49-F238E27FC236}">
                  <a16:creationId xmlns:a16="http://schemas.microsoft.com/office/drawing/2014/main" id="{900F659A-E7A3-6EA9-9743-650F4AEBC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2" t="19633" r="54124" b="-2659"/>
            <a:stretch/>
          </p:blipFill>
          <p:spPr>
            <a:xfrm>
              <a:off x="8393007" y="-1616695"/>
              <a:ext cx="3247942" cy="4998348"/>
            </a:xfrm>
            <a:prstGeom prst="rect">
              <a:avLst/>
            </a:prstGeom>
          </p:spPr>
        </p:pic>
        <p:pic>
          <p:nvPicPr>
            <p:cNvPr id="11" name="Picture 10" descr="A person in a suit giving a presentation&#10;&#10;Description automatically generated">
              <a:extLst>
                <a:ext uri="{FF2B5EF4-FFF2-40B4-BE49-F238E27FC236}">
                  <a16:creationId xmlns:a16="http://schemas.microsoft.com/office/drawing/2014/main" id="{1C8F968B-C238-1487-106C-FD46A74CB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0"/>
            <a:stretch/>
          </p:blipFill>
          <p:spPr>
            <a:xfrm>
              <a:off x="762279" y="-1616695"/>
              <a:ext cx="7265659" cy="4856937"/>
            </a:xfrm>
            <a:prstGeom prst="rect">
              <a:avLst/>
            </a:prstGeom>
          </p:spPr>
        </p:pic>
        <p:pic>
          <p:nvPicPr>
            <p:cNvPr id="9" name="Picture 8" descr="A person in a suit holding his hands out&#10;&#10;Description automatically generated">
              <a:extLst>
                <a:ext uri="{FF2B5EF4-FFF2-40B4-BE49-F238E27FC236}">
                  <a16:creationId xmlns:a16="http://schemas.microsoft.com/office/drawing/2014/main" id="{44CB7C25-36D1-FF69-A066-EDD4C20B4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3" t="8776" r="12403"/>
            <a:stretch/>
          </p:blipFill>
          <p:spPr>
            <a:xfrm>
              <a:off x="2057202" y="3381653"/>
              <a:ext cx="8663134" cy="5224039"/>
            </a:xfrm>
            <a:prstGeom prst="rect">
              <a:avLst/>
            </a:prstGeom>
          </p:spPr>
        </p:pic>
      </p:grpSp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DF5BB98-76FE-ACE0-EE29-11BABB82B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35510" r="2562" b="39184"/>
          <a:stretch/>
        </p:blipFill>
        <p:spPr>
          <a:xfrm>
            <a:off x="1413403" y="652797"/>
            <a:ext cx="2290849" cy="61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16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CDD3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3C89B5A0-D619-5C73-CFC6-D995294BC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86" y="643467"/>
            <a:ext cx="3300870" cy="24756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CDD3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D946DEC8-E23A-C625-0AA4-29F2DC113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3904625"/>
            <a:ext cx="3854945" cy="215876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F37AA-FCED-0375-E428-FCECA7248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31" y="650497"/>
            <a:ext cx="60413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41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20888F9D-F3A1-C6E6-1A50-DAFA3CD43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3" name="Picture 12" descr="A person talking to another person&#10;&#10;Description automatically generated">
            <a:extLst>
              <a:ext uri="{FF2B5EF4-FFF2-40B4-BE49-F238E27FC236}">
                <a16:creationId xmlns:a16="http://schemas.microsoft.com/office/drawing/2014/main" id="{96DF04AF-D10A-C888-BD47-083F206004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r="2097" b="-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6B5856D-409D-61F9-A819-827483339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2" r="21902" b="2"/>
          <a:stretch/>
        </p:blipFill>
        <p:spPr>
          <a:xfrm>
            <a:off x="3696200" y="3284376"/>
            <a:ext cx="4806188" cy="3573624"/>
          </a:xfrm>
          <a:prstGeom prst="rect">
            <a:avLst/>
          </a:prstGeom>
        </p:spPr>
      </p:pic>
      <p:pic>
        <p:nvPicPr>
          <p:cNvPr id="5" name="Picture 4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27AD6264-71F8-F5E4-08BA-54806FFFA6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1" name="Picture 10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E261793E-DC48-6F56-051C-86FE817107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4" r="8977" b="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3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45E3DEFE-7720-1A78-8A04-C17E587DC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77" y="1261571"/>
            <a:ext cx="9951041" cy="4328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2E73CB-7E76-46F0-BF5E-467E57EA2D43}"/>
              </a:ext>
            </a:extLst>
          </p:cNvPr>
          <p:cNvSpPr txBox="1"/>
          <p:nvPr/>
        </p:nvSpPr>
        <p:spPr>
          <a:xfrm>
            <a:off x="3422222" y="2004634"/>
            <a:ext cx="2929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600" dirty="0">
                <a:solidFill>
                  <a:srgbClr val="0A3443"/>
                </a:solidFill>
                <a:latin typeface="Gill Sans MT" panose="020B0502020104020203" pitchFamily="34" charset="0"/>
              </a:rPr>
              <a:t>CITY OF</a:t>
            </a:r>
          </a:p>
        </p:txBody>
      </p:sp>
    </p:spTree>
    <p:extLst>
      <p:ext uri="{BB962C8B-B14F-4D97-AF65-F5344CB8AC3E}">
        <p14:creationId xmlns:p14="http://schemas.microsoft.com/office/powerpoint/2010/main" val="4005156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A4DA7255B28B4694770A53A5539B38" ma:contentTypeVersion="17" ma:contentTypeDescription="Create a new document." ma:contentTypeScope="" ma:versionID="0d3066f83a036a6deb4cd7f26147fd74">
  <xsd:schema xmlns:xsd="http://www.w3.org/2001/XMLSchema" xmlns:xs="http://www.w3.org/2001/XMLSchema" xmlns:p="http://schemas.microsoft.com/office/2006/metadata/properties" xmlns:ns2="1e06914f-44e5-4d7d-a5ff-3a28c6f4b369" xmlns:ns3="dad4a9f3-2e1e-4919-874f-bf91ce1ba52a" targetNamespace="http://schemas.microsoft.com/office/2006/metadata/properties" ma:root="true" ma:fieldsID="bdc72a17471b622ed723fdc382508382" ns2:_="" ns3:_="">
    <xsd:import namespace="1e06914f-44e5-4d7d-a5ff-3a28c6f4b369"/>
    <xsd:import namespace="dad4a9f3-2e1e-4919-874f-bf91ce1ba5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6914f-44e5-4d7d-a5ff-3a28c6f4b3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bd9582-b7ae-4246-a421-b670bf0814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4a9f3-2e1e-4919-874f-bf91ce1ba52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88b5c4-dc14-4933-8131-4df58965bb75}" ma:internalName="TaxCatchAll" ma:showField="CatchAllData" ma:web="dad4a9f3-2e1e-4919-874f-bf91ce1ba5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A85EA5-6B08-404A-9D74-097CCA738E86}"/>
</file>

<file path=customXml/itemProps2.xml><?xml version="1.0" encoding="utf-8"?>
<ds:datastoreItem xmlns:ds="http://schemas.openxmlformats.org/officeDocument/2006/customXml" ds:itemID="{FAC6FB83-C135-4035-A8E4-4E39240C5C5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</TotalTime>
  <Words>20</Words>
  <Application>Microsoft Office PowerPoint</Application>
  <PresentationFormat>Widescreen</PresentationFormat>
  <Paragraphs>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SCCCMA Winter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SCCCMA Winter Conference</dc:title>
  <dc:creator>Howie Owens</dc:creator>
  <cp:lastModifiedBy>Howie Owens</cp:lastModifiedBy>
  <cp:revision>5</cp:revision>
  <dcterms:created xsi:type="dcterms:W3CDTF">2024-01-16T14:48:16Z</dcterms:created>
  <dcterms:modified xsi:type="dcterms:W3CDTF">2024-01-17T17:15:05Z</dcterms:modified>
</cp:coreProperties>
</file>