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5781040"/>
          </a:xfrm>
          <a:custGeom>
            <a:avLst/>
            <a:gdLst/>
            <a:ahLst/>
            <a:cxnLst/>
            <a:rect l="l" t="t" r="r" b="b"/>
            <a:pathLst>
              <a:path w="12192000" h="5781040">
                <a:moveTo>
                  <a:pt x="0" y="5780532"/>
                </a:moveTo>
                <a:lnTo>
                  <a:pt x="12192000" y="5780532"/>
                </a:lnTo>
                <a:lnTo>
                  <a:pt x="12192000" y="0"/>
                </a:lnTo>
                <a:lnTo>
                  <a:pt x="0" y="0"/>
                </a:lnTo>
                <a:lnTo>
                  <a:pt x="0" y="5780532"/>
                </a:lnTo>
                <a:close/>
              </a:path>
            </a:pathLst>
          </a:custGeom>
          <a:solidFill>
            <a:srgbClr val="A700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5780531"/>
            <a:ext cx="12192000" cy="1077595"/>
          </a:xfrm>
          <a:custGeom>
            <a:avLst/>
            <a:gdLst/>
            <a:ahLst/>
            <a:cxnLst/>
            <a:rect l="l" t="t" r="r" b="b"/>
            <a:pathLst>
              <a:path w="12192000" h="1077595">
                <a:moveTo>
                  <a:pt x="12192000" y="1077466"/>
                </a:moveTo>
                <a:lnTo>
                  <a:pt x="12192000" y="0"/>
                </a:lnTo>
                <a:lnTo>
                  <a:pt x="0" y="0"/>
                </a:lnTo>
                <a:lnTo>
                  <a:pt x="0" y="1077466"/>
                </a:lnTo>
                <a:lnTo>
                  <a:pt x="12192000" y="107746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5780531"/>
            <a:ext cx="12192000" cy="1077595"/>
          </a:xfrm>
          <a:custGeom>
            <a:avLst/>
            <a:gdLst/>
            <a:ahLst/>
            <a:cxnLst/>
            <a:rect l="l" t="t" r="r" b="b"/>
            <a:pathLst>
              <a:path w="12192000" h="1077595">
                <a:moveTo>
                  <a:pt x="12192000" y="1077466"/>
                </a:moveTo>
                <a:lnTo>
                  <a:pt x="12192000" y="0"/>
                </a:lnTo>
                <a:lnTo>
                  <a:pt x="0" y="0"/>
                </a:lnTo>
                <a:lnTo>
                  <a:pt x="0" y="1077466"/>
                </a:lnTo>
              </a:path>
            </a:pathLst>
          </a:custGeom>
          <a:ln w="12700">
            <a:solidFill>
              <a:srgbClr val="7900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883907" y="6230110"/>
            <a:ext cx="1601724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547354" y="6305550"/>
            <a:ext cx="0" cy="401955"/>
          </a:xfrm>
          <a:custGeom>
            <a:avLst/>
            <a:gdLst/>
            <a:ahLst/>
            <a:cxnLst/>
            <a:rect l="l" t="t" r="r" b="b"/>
            <a:pathLst>
              <a:path w="0" h="401954">
                <a:moveTo>
                  <a:pt x="0" y="0"/>
                </a:moveTo>
                <a:lnTo>
                  <a:pt x="0" y="401789"/>
                </a:lnTo>
              </a:path>
            </a:pathLst>
          </a:custGeom>
          <a:ln w="28575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952553" y="6315668"/>
            <a:ext cx="1464433" cy="3988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8547354" y="6314694"/>
            <a:ext cx="0" cy="401955"/>
          </a:xfrm>
          <a:custGeom>
            <a:avLst/>
            <a:gdLst/>
            <a:ahLst/>
            <a:cxnLst/>
            <a:rect l="l" t="t" r="r" b="b"/>
            <a:pathLst>
              <a:path w="0" h="401954">
                <a:moveTo>
                  <a:pt x="0" y="0"/>
                </a:moveTo>
                <a:lnTo>
                  <a:pt x="0" y="401789"/>
                </a:lnTo>
              </a:path>
            </a:pathLst>
          </a:custGeom>
          <a:ln w="28575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701405" y="6415125"/>
            <a:ext cx="2598293" cy="210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1225530" y="6415125"/>
            <a:ext cx="551179" cy="2106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1224006" y="6597802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 h="0">
                <a:moveTo>
                  <a:pt x="0" y="0"/>
                </a:moveTo>
                <a:lnTo>
                  <a:pt x="472440" y="0"/>
                </a:lnTo>
              </a:path>
            </a:pathLst>
          </a:custGeom>
          <a:ln w="7619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1697969" y="6415125"/>
            <a:ext cx="82296" cy="2106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9153" y="556640"/>
            <a:ext cx="9473692" cy="3317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Relationship Id="rId9" Type="http://schemas.openxmlformats.org/officeDocument/2006/relationships/image" Target="../media/image125.png"/><Relationship Id="rId10" Type="http://schemas.openxmlformats.org/officeDocument/2006/relationships/image" Target="../media/image68.png"/><Relationship Id="rId11" Type="http://schemas.openxmlformats.org/officeDocument/2006/relationships/image" Target="../media/image126.png"/><Relationship Id="rId12" Type="http://schemas.openxmlformats.org/officeDocument/2006/relationships/image" Target="../media/image127.png"/><Relationship Id="rId13" Type="http://schemas.openxmlformats.org/officeDocument/2006/relationships/image" Target="../media/image128.png"/><Relationship Id="rId14" Type="http://schemas.openxmlformats.org/officeDocument/2006/relationships/image" Target="../media/image129.png"/><Relationship Id="rId15" Type="http://schemas.openxmlformats.org/officeDocument/2006/relationships/image" Target="../media/image9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png"/><Relationship Id="rId3" Type="http://schemas.openxmlformats.org/officeDocument/2006/relationships/image" Target="../media/image129.png"/><Relationship Id="rId4" Type="http://schemas.openxmlformats.org/officeDocument/2006/relationships/image" Target="../media/image9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99.png"/><Relationship Id="rId8" Type="http://schemas.openxmlformats.org/officeDocument/2006/relationships/image" Target="../media/image135.png"/><Relationship Id="rId9" Type="http://schemas.openxmlformats.org/officeDocument/2006/relationships/image" Target="../media/image68.png"/><Relationship Id="rId10" Type="http://schemas.openxmlformats.org/officeDocument/2006/relationships/image" Target="../media/image136.png"/><Relationship Id="rId11" Type="http://schemas.openxmlformats.org/officeDocument/2006/relationships/image" Target="../media/image63.png"/><Relationship Id="rId12" Type="http://schemas.openxmlformats.org/officeDocument/2006/relationships/image" Target="../media/image137.png"/><Relationship Id="rId13" Type="http://schemas.openxmlformats.org/officeDocument/2006/relationships/image" Target="../media/image138.png"/><Relationship Id="rId14" Type="http://schemas.openxmlformats.org/officeDocument/2006/relationships/image" Target="../media/image139.png"/><Relationship Id="rId15" Type="http://schemas.openxmlformats.org/officeDocument/2006/relationships/image" Target="../media/image140.png"/><Relationship Id="rId16" Type="http://schemas.openxmlformats.org/officeDocument/2006/relationships/image" Target="../media/image141.png"/><Relationship Id="rId17" Type="http://schemas.openxmlformats.org/officeDocument/2006/relationships/image" Target="../media/image142.png"/><Relationship Id="rId18" Type="http://schemas.openxmlformats.org/officeDocument/2006/relationships/image" Target="../media/image143.png"/><Relationship Id="rId19" Type="http://schemas.openxmlformats.org/officeDocument/2006/relationships/image" Target="../media/image9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99.png"/><Relationship Id="rId6" Type="http://schemas.openxmlformats.org/officeDocument/2006/relationships/image" Target="../media/image147.png"/><Relationship Id="rId7" Type="http://schemas.openxmlformats.org/officeDocument/2006/relationships/image" Target="../media/image148.png"/><Relationship Id="rId8" Type="http://schemas.openxmlformats.org/officeDocument/2006/relationships/image" Target="../media/image149.png"/><Relationship Id="rId9" Type="http://schemas.openxmlformats.org/officeDocument/2006/relationships/image" Target="../media/image150.png"/><Relationship Id="rId10" Type="http://schemas.openxmlformats.org/officeDocument/2006/relationships/image" Target="../media/image151.png"/><Relationship Id="rId11" Type="http://schemas.openxmlformats.org/officeDocument/2006/relationships/image" Target="../media/image152.png"/><Relationship Id="rId12" Type="http://schemas.openxmlformats.org/officeDocument/2006/relationships/image" Target="../media/image153.png"/><Relationship Id="rId13" Type="http://schemas.openxmlformats.org/officeDocument/2006/relationships/image" Target="../media/image154.png"/><Relationship Id="rId14" Type="http://schemas.openxmlformats.org/officeDocument/2006/relationships/image" Target="../media/image155.png"/><Relationship Id="rId15" Type="http://schemas.openxmlformats.org/officeDocument/2006/relationships/image" Target="../media/image156.png"/><Relationship Id="rId16" Type="http://schemas.openxmlformats.org/officeDocument/2006/relationships/image" Target="../media/image157.png"/><Relationship Id="rId17" Type="http://schemas.openxmlformats.org/officeDocument/2006/relationships/image" Target="../media/image110.png"/><Relationship Id="rId18" Type="http://schemas.openxmlformats.org/officeDocument/2006/relationships/image" Target="../media/image158.png"/><Relationship Id="rId19" Type="http://schemas.openxmlformats.org/officeDocument/2006/relationships/image" Target="../media/image159.png"/><Relationship Id="rId20" Type="http://schemas.openxmlformats.org/officeDocument/2006/relationships/image" Target="../media/image160.png"/><Relationship Id="rId21" Type="http://schemas.openxmlformats.org/officeDocument/2006/relationships/image" Target="../media/image111.png"/><Relationship Id="rId22" Type="http://schemas.openxmlformats.org/officeDocument/2006/relationships/image" Target="../media/image161.png"/><Relationship Id="rId23" Type="http://schemas.openxmlformats.org/officeDocument/2006/relationships/image" Target="../media/image162.png"/><Relationship Id="rId24" Type="http://schemas.openxmlformats.org/officeDocument/2006/relationships/image" Target="../media/image163.png"/><Relationship Id="rId25" Type="http://schemas.openxmlformats.org/officeDocument/2006/relationships/image" Target="../media/image130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Relationship Id="rId4" Type="http://schemas.openxmlformats.org/officeDocument/2006/relationships/image" Target="../media/image166.png"/><Relationship Id="rId5" Type="http://schemas.openxmlformats.org/officeDocument/2006/relationships/image" Target="../media/image167.png"/><Relationship Id="rId6" Type="http://schemas.openxmlformats.org/officeDocument/2006/relationships/image" Target="../media/image168.png"/><Relationship Id="rId7" Type="http://schemas.openxmlformats.org/officeDocument/2006/relationships/image" Target="../media/image169.png"/><Relationship Id="rId8" Type="http://schemas.openxmlformats.org/officeDocument/2006/relationships/image" Target="../media/image170.png"/><Relationship Id="rId9" Type="http://schemas.openxmlformats.org/officeDocument/2006/relationships/image" Target="../media/image171.jpg"/><Relationship Id="rId10" Type="http://schemas.openxmlformats.org/officeDocument/2006/relationships/image" Target="../media/image172.png"/><Relationship Id="rId11" Type="http://schemas.openxmlformats.org/officeDocument/2006/relationships/image" Target="../media/image173.png"/><Relationship Id="rId12" Type="http://schemas.openxmlformats.org/officeDocument/2006/relationships/image" Target="../media/image174.png"/><Relationship Id="rId13" Type="http://schemas.openxmlformats.org/officeDocument/2006/relationships/image" Target="../media/image175.png"/><Relationship Id="rId14" Type="http://schemas.openxmlformats.org/officeDocument/2006/relationships/image" Target="../media/image176.png"/><Relationship Id="rId15" Type="http://schemas.openxmlformats.org/officeDocument/2006/relationships/image" Target="../media/image177.png"/><Relationship Id="rId16" Type="http://schemas.openxmlformats.org/officeDocument/2006/relationships/image" Target="../media/image178.png"/><Relationship Id="rId17" Type="http://schemas.openxmlformats.org/officeDocument/2006/relationships/image" Target="../media/image179.png"/><Relationship Id="rId18" Type="http://schemas.openxmlformats.org/officeDocument/2006/relationships/image" Target="../media/image180.png"/><Relationship Id="rId19" Type="http://schemas.openxmlformats.org/officeDocument/2006/relationships/image" Target="../media/image181.png"/><Relationship Id="rId20" Type="http://schemas.openxmlformats.org/officeDocument/2006/relationships/image" Target="../media/image18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4.png"/><Relationship Id="rId3" Type="http://schemas.openxmlformats.org/officeDocument/2006/relationships/image" Target="../media/image183.png"/><Relationship Id="rId4" Type="http://schemas.openxmlformats.org/officeDocument/2006/relationships/image" Target="../media/image184.png"/><Relationship Id="rId5" Type="http://schemas.openxmlformats.org/officeDocument/2006/relationships/image" Target="../media/image185.png"/><Relationship Id="rId6" Type="http://schemas.openxmlformats.org/officeDocument/2006/relationships/image" Target="../media/image53.png"/><Relationship Id="rId7" Type="http://schemas.openxmlformats.org/officeDocument/2006/relationships/image" Target="../media/image186.png"/><Relationship Id="rId8" Type="http://schemas.openxmlformats.org/officeDocument/2006/relationships/image" Target="../media/image187.png"/><Relationship Id="rId9" Type="http://schemas.openxmlformats.org/officeDocument/2006/relationships/image" Target="../media/image188.png"/><Relationship Id="rId10" Type="http://schemas.openxmlformats.org/officeDocument/2006/relationships/image" Target="../media/image111.png"/><Relationship Id="rId11" Type="http://schemas.openxmlformats.org/officeDocument/2006/relationships/image" Target="../media/image189.png"/><Relationship Id="rId12" Type="http://schemas.openxmlformats.org/officeDocument/2006/relationships/image" Target="../media/image190.png"/><Relationship Id="rId13" Type="http://schemas.openxmlformats.org/officeDocument/2006/relationships/image" Target="../media/image191.png"/><Relationship Id="rId14" Type="http://schemas.openxmlformats.org/officeDocument/2006/relationships/image" Target="../media/image192.png"/><Relationship Id="rId15" Type="http://schemas.openxmlformats.org/officeDocument/2006/relationships/image" Target="../media/image19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4.png"/><Relationship Id="rId3" Type="http://schemas.openxmlformats.org/officeDocument/2006/relationships/image" Target="../media/image195.png"/><Relationship Id="rId4" Type="http://schemas.openxmlformats.org/officeDocument/2006/relationships/image" Target="../media/image19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7.png"/><Relationship Id="rId3" Type="http://schemas.openxmlformats.org/officeDocument/2006/relationships/image" Target="../media/image198.png"/><Relationship Id="rId4" Type="http://schemas.openxmlformats.org/officeDocument/2006/relationships/image" Target="../media/image199.png"/><Relationship Id="rId5" Type="http://schemas.openxmlformats.org/officeDocument/2006/relationships/image" Target="../media/image200.png"/><Relationship Id="rId6" Type="http://schemas.openxmlformats.org/officeDocument/2006/relationships/image" Target="../media/image201.png"/><Relationship Id="rId7" Type="http://schemas.openxmlformats.org/officeDocument/2006/relationships/image" Target="../media/image202.png"/><Relationship Id="rId8" Type="http://schemas.openxmlformats.org/officeDocument/2006/relationships/image" Target="../media/image203.png"/><Relationship Id="rId9" Type="http://schemas.openxmlformats.org/officeDocument/2006/relationships/image" Target="../media/image204.png"/><Relationship Id="rId10" Type="http://schemas.openxmlformats.org/officeDocument/2006/relationships/image" Target="../media/image20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6.jpg"/><Relationship Id="rId3" Type="http://schemas.openxmlformats.org/officeDocument/2006/relationships/image" Target="../media/image197.png"/><Relationship Id="rId4" Type="http://schemas.openxmlformats.org/officeDocument/2006/relationships/image" Target="../media/image207.png"/><Relationship Id="rId5" Type="http://schemas.openxmlformats.org/officeDocument/2006/relationships/image" Target="../media/image151.png"/><Relationship Id="rId6" Type="http://schemas.openxmlformats.org/officeDocument/2006/relationships/image" Target="../media/image208.png"/><Relationship Id="rId7" Type="http://schemas.openxmlformats.org/officeDocument/2006/relationships/image" Target="../media/image209.png"/><Relationship Id="rId8" Type="http://schemas.openxmlformats.org/officeDocument/2006/relationships/image" Target="../media/image210.png"/><Relationship Id="rId9" Type="http://schemas.openxmlformats.org/officeDocument/2006/relationships/image" Target="../media/image211.png"/><Relationship Id="rId10" Type="http://schemas.openxmlformats.org/officeDocument/2006/relationships/image" Target="../media/image212.png"/><Relationship Id="rId11" Type="http://schemas.openxmlformats.org/officeDocument/2006/relationships/image" Target="../media/image213.png"/><Relationship Id="rId12" Type="http://schemas.openxmlformats.org/officeDocument/2006/relationships/image" Target="../media/image214.png"/><Relationship Id="rId13" Type="http://schemas.openxmlformats.org/officeDocument/2006/relationships/image" Target="../media/image215.png"/><Relationship Id="rId14" Type="http://schemas.openxmlformats.org/officeDocument/2006/relationships/image" Target="../media/image216.png"/><Relationship Id="rId15" Type="http://schemas.openxmlformats.org/officeDocument/2006/relationships/image" Target="../media/image217.png"/><Relationship Id="rId16" Type="http://schemas.openxmlformats.org/officeDocument/2006/relationships/image" Target="../media/image218.png"/><Relationship Id="rId17" Type="http://schemas.openxmlformats.org/officeDocument/2006/relationships/image" Target="../media/image219.png"/><Relationship Id="rId18" Type="http://schemas.openxmlformats.org/officeDocument/2006/relationships/image" Target="../media/image220.png"/><Relationship Id="rId19" Type="http://schemas.openxmlformats.org/officeDocument/2006/relationships/image" Target="../media/image221.png"/><Relationship Id="rId20" Type="http://schemas.openxmlformats.org/officeDocument/2006/relationships/image" Target="../media/image22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Relationship Id="rId27" Type="http://schemas.openxmlformats.org/officeDocument/2006/relationships/image" Target="../media/image36.png"/><Relationship Id="rId28" Type="http://schemas.openxmlformats.org/officeDocument/2006/relationships/image" Target="../media/image37.png"/><Relationship Id="rId29" Type="http://schemas.openxmlformats.org/officeDocument/2006/relationships/image" Target="../media/image38.png"/><Relationship Id="rId30" Type="http://schemas.openxmlformats.org/officeDocument/2006/relationships/image" Target="../media/image39.png"/><Relationship Id="rId31" Type="http://schemas.openxmlformats.org/officeDocument/2006/relationships/image" Target="../media/image40.png"/><Relationship Id="rId32" Type="http://schemas.openxmlformats.org/officeDocument/2006/relationships/image" Target="../media/image41.png"/><Relationship Id="rId33" Type="http://schemas.openxmlformats.org/officeDocument/2006/relationships/image" Target="../media/image42.png"/><Relationship Id="rId34" Type="http://schemas.openxmlformats.org/officeDocument/2006/relationships/image" Target="../media/image43.png"/><Relationship Id="rId35" Type="http://schemas.openxmlformats.org/officeDocument/2006/relationships/image" Target="../media/image44.png"/><Relationship Id="rId36" Type="http://schemas.openxmlformats.org/officeDocument/2006/relationships/image" Target="../media/image45.png"/><Relationship Id="rId37" Type="http://schemas.openxmlformats.org/officeDocument/2006/relationships/image" Target="../media/image46.png"/><Relationship Id="rId38" Type="http://schemas.openxmlformats.org/officeDocument/2006/relationships/image" Target="../media/image47.png"/><Relationship Id="rId39" Type="http://schemas.openxmlformats.org/officeDocument/2006/relationships/image" Target="../media/image48.png"/><Relationship Id="rId40" Type="http://schemas.openxmlformats.org/officeDocument/2006/relationships/image" Target="../media/image49.png"/><Relationship Id="rId41" Type="http://schemas.openxmlformats.org/officeDocument/2006/relationships/image" Target="../media/image50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7.png"/><Relationship Id="rId3" Type="http://schemas.openxmlformats.org/officeDocument/2006/relationships/image" Target="../media/image223.png"/><Relationship Id="rId4" Type="http://schemas.openxmlformats.org/officeDocument/2006/relationships/image" Target="../media/image224.png"/><Relationship Id="rId5" Type="http://schemas.openxmlformats.org/officeDocument/2006/relationships/image" Target="../media/image225.png"/><Relationship Id="rId6" Type="http://schemas.openxmlformats.org/officeDocument/2006/relationships/image" Target="../media/image226.png"/><Relationship Id="rId7" Type="http://schemas.openxmlformats.org/officeDocument/2006/relationships/image" Target="../media/image227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7.png"/><Relationship Id="rId3" Type="http://schemas.openxmlformats.org/officeDocument/2006/relationships/image" Target="../media/image228.png"/><Relationship Id="rId4" Type="http://schemas.openxmlformats.org/officeDocument/2006/relationships/image" Target="../media/image68.png"/><Relationship Id="rId5" Type="http://schemas.openxmlformats.org/officeDocument/2006/relationships/image" Target="../media/image229.png"/><Relationship Id="rId6" Type="http://schemas.openxmlformats.org/officeDocument/2006/relationships/image" Target="../media/image230.png"/><Relationship Id="rId7" Type="http://schemas.openxmlformats.org/officeDocument/2006/relationships/image" Target="../media/image23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7.png"/><Relationship Id="rId3" Type="http://schemas.openxmlformats.org/officeDocument/2006/relationships/image" Target="../media/image232.png"/><Relationship Id="rId4" Type="http://schemas.openxmlformats.org/officeDocument/2006/relationships/image" Target="../media/image233.png"/><Relationship Id="rId5" Type="http://schemas.openxmlformats.org/officeDocument/2006/relationships/image" Target="../media/image234.png"/><Relationship Id="rId6" Type="http://schemas.openxmlformats.org/officeDocument/2006/relationships/image" Target="../media/image235.png"/><Relationship Id="rId7" Type="http://schemas.openxmlformats.org/officeDocument/2006/relationships/image" Target="../media/image236.png"/><Relationship Id="rId8" Type="http://schemas.openxmlformats.org/officeDocument/2006/relationships/image" Target="../media/image23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8.png"/><Relationship Id="rId3" Type="http://schemas.openxmlformats.org/officeDocument/2006/relationships/image" Target="../media/image239.png"/><Relationship Id="rId4" Type="http://schemas.openxmlformats.org/officeDocument/2006/relationships/image" Target="../media/image110.png"/><Relationship Id="rId5" Type="http://schemas.openxmlformats.org/officeDocument/2006/relationships/image" Target="../media/image240.png"/><Relationship Id="rId6" Type="http://schemas.openxmlformats.org/officeDocument/2006/relationships/image" Target="../media/image241.png"/><Relationship Id="rId7" Type="http://schemas.openxmlformats.org/officeDocument/2006/relationships/image" Target="../media/image242.png"/><Relationship Id="rId8" Type="http://schemas.openxmlformats.org/officeDocument/2006/relationships/image" Target="../media/image243.png"/><Relationship Id="rId9" Type="http://schemas.openxmlformats.org/officeDocument/2006/relationships/image" Target="../media/image244.png"/><Relationship Id="rId10" Type="http://schemas.openxmlformats.org/officeDocument/2006/relationships/image" Target="../media/image245.png"/><Relationship Id="rId11" Type="http://schemas.openxmlformats.org/officeDocument/2006/relationships/image" Target="../media/image93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8.png"/><Relationship Id="rId3" Type="http://schemas.openxmlformats.org/officeDocument/2006/relationships/image" Target="../media/image246.png"/><Relationship Id="rId4" Type="http://schemas.openxmlformats.org/officeDocument/2006/relationships/image" Target="../media/image247.png"/><Relationship Id="rId5" Type="http://schemas.openxmlformats.org/officeDocument/2006/relationships/image" Target="../media/image248.png"/><Relationship Id="rId6" Type="http://schemas.openxmlformats.org/officeDocument/2006/relationships/image" Target="../media/image249.png"/><Relationship Id="rId7" Type="http://schemas.openxmlformats.org/officeDocument/2006/relationships/image" Target="../media/image250.png"/><Relationship Id="rId8" Type="http://schemas.openxmlformats.org/officeDocument/2006/relationships/image" Target="../media/image251.png"/><Relationship Id="rId9" Type="http://schemas.openxmlformats.org/officeDocument/2006/relationships/image" Target="../media/image252.png"/><Relationship Id="rId10" Type="http://schemas.openxmlformats.org/officeDocument/2006/relationships/image" Target="../media/image93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8.png"/><Relationship Id="rId3" Type="http://schemas.openxmlformats.org/officeDocument/2006/relationships/image" Target="../media/image253.png"/><Relationship Id="rId4" Type="http://schemas.openxmlformats.org/officeDocument/2006/relationships/image" Target="../media/image145.png"/><Relationship Id="rId5" Type="http://schemas.openxmlformats.org/officeDocument/2006/relationships/image" Target="../media/image254.png"/><Relationship Id="rId6" Type="http://schemas.openxmlformats.org/officeDocument/2006/relationships/image" Target="../media/image255.png"/><Relationship Id="rId7" Type="http://schemas.openxmlformats.org/officeDocument/2006/relationships/image" Target="../media/image256.png"/><Relationship Id="rId8" Type="http://schemas.openxmlformats.org/officeDocument/2006/relationships/image" Target="../media/image257.png"/><Relationship Id="rId9" Type="http://schemas.openxmlformats.org/officeDocument/2006/relationships/image" Target="../media/image258.png"/><Relationship Id="rId10" Type="http://schemas.openxmlformats.org/officeDocument/2006/relationships/image" Target="../media/image259.png"/><Relationship Id="rId11" Type="http://schemas.openxmlformats.org/officeDocument/2006/relationships/image" Target="../media/image93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8.png"/><Relationship Id="rId3" Type="http://schemas.openxmlformats.org/officeDocument/2006/relationships/image" Target="../media/image260.png"/><Relationship Id="rId4" Type="http://schemas.openxmlformats.org/officeDocument/2006/relationships/image" Target="../media/image261.png"/><Relationship Id="rId5" Type="http://schemas.openxmlformats.org/officeDocument/2006/relationships/image" Target="../media/image262.png"/><Relationship Id="rId6" Type="http://schemas.openxmlformats.org/officeDocument/2006/relationships/image" Target="../media/image263.png"/><Relationship Id="rId7" Type="http://schemas.openxmlformats.org/officeDocument/2006/relationships/image" Target="../media/image264.png"/><Relationship Id="rId8" Type="http://schemas.openxmlformats.org/officeDocument/2006/relationships/image" Target="../media/image93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65.png"/><Relationship Id="rId4" Type="http://schemas.openxmlformats.org/officeDocument/2006/relationships/image" Target="../media/image266.png"/><Relationship Id="rId5" Type="http://schemas.openxmlformats.org/officeDocument/2006/relationships/image" Target="../media/image267.jpg"/><Relationship Id="rId6" Type="http://schemas.openxmlformats.org/officeDocument/2006/relationships/image" Target="../media/image268.png"/><Relationship Id="rId7" Type="http://schemas.openxmlformats.org/officeDocument/2006/relationships/image" Target="../media/image269.png"/><Relationship Id="rId8" Type="http://schemas.openxmlformats.org/officeDocument/2006/relationships/image" Target="../media/image270.png"/><Relationship Id="rId9" Type="http://schemas.openxmlformats.org/officeDocument/2006/relationships/image" Target="../media/image271.png"/><Relationship Id="rId10" Type="http://schemas.openxmlformats.org/officeDocument/2006/relationships/image" Target="../media/image272.png"/><Relationship Id="rId11" Type="http://schemas.openxmlformats.org/officeDocument/2006/relationships/image" Target="../media/image273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4.png"/><Relationship Id="rId3" Type="http://schemas.openxmlformats.org/officeDocument/2006/relationships/image" Target="../media/image275.png"/><Relationship Id="rId4" Type="http://schemas.openxmlformats.org/officeDocument/2006/relationships/image" Target="../media/image276.png"/><Relationship Id="rId5" Type="http://schemas.openxmlformats.org/officeDocument/2006/relationships/image" Target="../media/image277.png"/><Relationship Id="rId6" Type="http://schemas.openxmlformats.org/officeDocument/2006/relationships/image" Target="../media/image278.png"/><Relationship Id="rId7" Type="http://schemas.openxmlformats.org/officeDocument/2006/relationships/image" Target="../media/image279.png"/><Relationship Id="rId8" Type="http://schemas.openxmlformats.org/officeDocument/2006/relationships/image" Target="../media/image280.png"/><Relationship Id="rId9" Type="http://schemas.openxmlformats.org/officeDocument/2006/relationships/image" Target="../media/image281.png"/><Relationship Id="rId10" Type="http://schemas.openxmlformats.org/officeDocument/2006/relationships/image" Target="../media/image282.png"/><Relationship Id="rId11" Type="http://schemas.openxmlformats.org/officeDocument/2006/relationships/image" Target="../media/image283.png"/><Relationship Id="rId12" Type="http://schemas.openxmlformats.org/officeDocument/2006/relationships/image" Target="../media/image284.png"/><Relationship Id="rId13" Type="http://schemas.openxmlformats.org/officeDocument/2006/relationships/image" Target="../media/image285.png"/><Relationship Id="rId14" Type="http://schemas.openxmlformats.org/officeDocument/2006/relationships/image" Target="../media/image28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5" Type="http://schemas.openxmlformats.org/officeDocument/2006/relationships/image" Target="../media/image6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4.png"/><Relationship Id="rId3" Type="http://schemas.openxmlformats.org/officeDocument/2006/relationships/image" Target="../media/image287.png"/><Relationship Id="rId4" Type="http://schemas.openxmlformats.org/officeDocument/2006/relationships/image" Target="../media/image288.png"/><Relationship Id="rId5" Type="http://schemas.openxmlformats.org/officeDocument/2006/relationships/image" Target="../media/image151.png"/><Relationship Id="rId6" Type="http://schemas.openxmlformats.org/officeDocument/2006/relationships/image" Target="../media/image63.png"/><Relationship Id="rId7" Type="http://schemas.openxmlformats.org/officeDocument/2006/relationships/image" Target="../media/image289.png"/><Relationship Id="rId8" Type="http://schemas.openxmlformats.org/officeDocument/2006/relationships/image" Target="../media/image53.png"/><Relationship Id="rId9" Type="http://schemas.openxmlformats.org/officeDocument/2006/relationships/image" Target="../media/image290.png"/><Relationship Id="rId10" Type="http://schemas.openxmlformats.org/officeDocument/2006/relationships/image" Target="../media/image250.png"/><Relationship Id="rId11" Type="http://schemas.openxmlformats.org/officeDocument/2006/relationships/image" Target="../media/image291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2.png"/><Relationship Id="rId3" Type="http://schemas.openxmlformats.org/officeDocument/2006/relationships/image" Target="../media/image293.png"/><Relationship Id="rId4" Type="http://schemas.openxmlformats.org/officeDocument/2006/relationships/image" Target="../media/image294.png"/><Relationship Id="rId5" Type="http://schemas.openxmlformats.org/officeDocument/2006/relationships/image" Target="../media/image295.png"/><Relationship Id="rId6" Type="http://schemas.openxmlformats.org/officeDocument/2006/relationships/image" Target="../media/image296.png"/><Relationship Id="rId7" Type="http://schemas.openxmlformats.org/officeDocument/2006/relationships/image" Target="../media/image68.png"/><Relationship Id="rId8" Type="http://schemas.openxmlformats.org/officeDocument/2006/relationships/image" Target="../media/image297.png"/><Relationship Id="rId9" Type="http://schemas.openxmlformats.org/officeDocument/2006/relationships/image" Target="../media/image298.png"/><Relationship Id="rId10" Type="http://schemas.openxmlformats.org/officeDocument/2006/relationships/image" Target="../media/image299.png"/><Relationship Id="rId11" Type="http://schemas.openxmlformats.org/officeDocument/2006/relationships/image" Target="../media/image300.png"/><Relationship Id="rId12" Type="http://schemas.openxmlformats.org/officeDocument/2006/relationships/image" Target="../media/image301.png"/><Relationship Id="rId13" Type="http://schemas.openxmlformats.org/officeDocument/2006/relationships/image" Target="../media/image302.png"/><Relationship Id="rId14" Type="http://schemas.openxmlformats.org/officeDocument/2006/relationships/image" Target="../media/image303.png"/><Relationship Id="rId15" Type="http://schemas.openxmlformats.org/officeDocument/2006/relationships/image" Target="../media/image304.png"/><Relationship Id="rId16" Type="http://schemas.openxmlformats.org/officeDocument/2006/relationships/image" Target="../media/image200.png"/><Relationship Id="rId17" Type="http://schemas.openxmlformats.org/officeDocument/2006/relationships/image" Target="../media/image305.png"/><Relationship Id="rId18" Type="http://schemas.openxmlformats.org/officeDocument/2006/relationships/image" Target="../media/image306.png"/><Relationship Id="rId19" Type="http://schemas.openxmlformats.org/officeDocument/2006/relationships/image" Target="../media/image307.png"/><Relationship Id="rId20" Type="http://schemas.openxmlformats.org/officeDocument/2006/relationships/image" Target="../media/image308.png"/><Relationship Id="rId21" Type="http://schemas.openxmlformats.org/officeDocument/2006/relationships/image" Target="../media/image309.png"/><Relationship Id="rId22" Type="http://schemas.openxmlformats.org/officeDocument/2006/relationships/image" Target="../media/image310.png"/><Relationship Id="rId23" Type="http://schemas.openxmlformats.org/officeDocument/2006/relationships/image" Target="../media/image311.png"/><Relationship Id="rId24" Type="http://schemas.openxmlformats.org/officeDocument/2006/relationships/image" Target="../media/image312.png"/><Relationship Id="rId25" Type="http://schemas.openxmlformats.org/officeDocument/2006/relationships/image" Target="../media/image31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2.png"/><Relationship Id="rId3" Type="http://schemas.openxmlformats.org/officeDocument/2006/relationships/image" Target="../media/image293.png"/><Relationship Id="rId4" Type="http://schemas.openxmlformats.org/officeDocument/2006/relationships/image" Target="../media/image294.png"/><Relationship Id="rId5" Type="http://schemas.openxmlformats.org/officeDocument/2006/relationships/image" Target="../media/image314.png"/><Relationship Id="rId6" Type="http://schemas.openxmlformats.org/officeDocument/2006/relationships/image" Target="../media/image315.png"/><Relationship Id="rId7" Type="http://schemas.openxmlformats.org/officeDocument/2006/relationships/image" Target="../media/image99.png"/><Relationship Id="rId8" Type="http://schemas.openxmlformats.org/officeDocument/2006/relationships/image" Target="../media/image316.png"/><Relationship Id="rId9" Type="http://schemas.openxmlformats.org/officeDocument/2006/relationships/image" Target="../media/image317.png"/><Relationship Id="rId10" Type="http://schemas.openxmlformats.org/officeDocument/2006/relationships/image" Target="../media/image312.png"/><Relationship Id="rId11" Type="http://schemas.openxmlformats.org/officeDocument/2006/relationships/image" Target="../media/image318.png"/><Relationship Id="rId12" Type="http://schemas.openxmlformats.org/officeDocument/2006/relationships/image" Target="../media/image319.png"/><Relationship Id="rId13" Type="http://schemas.openxmlformats.org/officeDocument/2006/relationships/image" Target="../media/image320.png"/><Relationship Id="rId14" Type="http://schemas.openxmlformats.org/officeDocument/2006/relationships/image" Target="../media/image321.png"/><Relationship Id="rId15" Type="http://schemas.openxmlformats.org/officeDocument/2006/relationships/image" Target="../media/image322.png"/><Relationship Id="rId16" Type="http://schemas.openxmlformats.org/officeDocument/2006/relationships/image" Target="../media/image323.png"/><Relationship Id="rId17" Type="http://schemas.openxmlformats.org/officeDocument/2006/relationships/image" Target="../media/image250.png"/><Relationship Id="rId18" Type="http://schemas.openxmlformats.org/officeDocument/2006/relationships/image" Target="../media/image324.png"/><Relationship Id="rId19" Type="http://schemas.openxmlformats.org/officeDocument/2006/relationships/image" Target="../media/image225.png"/><Relationship Id="rId20" Type="http://schemas.openxmlformats.org/officeDocument/2006/relationships/image" Target="../media/image325.png"/><Relationship Id="rId21" Type="http://schemas.openxmlformats.org/officeDocument/2006/relationships/image" Target="../media/image326.png"/><Relationship Id="rId22" Type="http://schemas.openxmlformats.org/officeDocument/2006/relationships/image" Target="../media/image327.png"/><Relationship Id="rId23" Type="http://schemas.openxmlformats.org/officeDocument/2006/relationships/image" Target="../media/image328.png"/><Relationship Id="rId24" Type="http://schemas.openxmlformats.org/officeDocument/2006/relationships/image" Target="../media/image329.png"/><Relationship Id="rId25" Type="http://schemas.openxmlformats.org/officeDocument/2006/relationships/image" Target="../media/image330.png"/><Relationship Id="rId26" Type="http://schemas.openxmlformats.org/officeDocument/2006/relationships/image" Target="../media/image331.png"/><Relationship Id="rId27" Type="http://schemas.openxmlformats.org/officeDocument/2006/relationships/image" Target="../media/image332.png"/><Relationship Id="rId28" Type="http://schemas.openxmlformats.org/officeDocument/2006/relationships/image" Target="../media/image68.png"/><Relationship Id="rId29" Type="http://schemas.openxmlformats.org/officeDocument/2006/relationships/image" Target="../media/image333.png"/><Relationship Id="rId30" Type="http://schemas.openxmlformats.org/officeDocument/2006/relationships/image" Target="../media/image334.png"/><Relationship Id="rId31" Type="http://schemas.openxmlformats.org/officeDocument/2006/relationships/image" Target="../media/image335.png"/><Relationship Id="rId32" Type="http://schemas.openxmlformats.org/officeDocument/2006/relationships/image" Target="../media/image336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2.png"/><Relationship Id="rId3" Type="http://schemas.openxmlformats.org/officeDocument/2006/relationships/image" Target="../media/image293.png"/><Relationship Id="rId4" Type="http://schemas.openxmlformats.org/officeDocument/2006/relationships/image" Target="../media/image294.png"/><Relationship Id="rId5" Type="http://schemas.openxmlformats.org/officeDocument/2006/relationships/image" Target="../media/image337.png"/><Relationship Id="rId6" Type="http://schemas.openxmlformats.org/officeDocument/2006/relationships/image" Target="../media/image338.png"/><Relationship Id="rId7" Type="http://schemas.openxmlformats.org/officeDocument/2006/relationships/image" Target="../media/image339.png"/><Relationship Id="rId8" Type="http://schemas.openxmlformats.org/officeDocument/2006/relationships/image" Target="../media/image340.png"/><Relationship Id="rId9" Type="http://schemas.openxmlformats.org/officeDocument/2006/relationships/image" Target="../media/image341.png"/><Relationship Id="rId10" Type="http://schemas.openxmlformats.org/officeDocument/2006/relationships/image" Target="../media/image342.png"/><Relationship Id="rId11" Type="http://schemas.openxmlformats.org/officeDocument/2006/relationships/image" Target="../media/image343.png"/><Relationship Id="rId12" Type="http://schemas.openxmlformats.org/officeDocument/2006/relationships/image" Target="../media/image344.png"/><Relationship Id="rId13" Type="http://schemas.openxmlformats.org/officeDocument/2006/relationships/image" Target="../media/image345.png"/><Relationship Id="rId14" Type="http://schemas.openxmlformats.org/officeDocument/2006/relationships/image" Target="../media/image346.png"/><Relationship Id="rId15" Type="http://schemas.openxmlformats.org/officeDocument/2006/relationships/image" Target="../media/image347.png"/><Relationship Id="rId16" Type="http://schemas.openxmlformats.org/officeDocument/2006/relationships/image" Target="../media/image348.png"/><Relationship Id="rId17" Type="http://schemas.openxmlformats.org/officeDocument/2006/relationships/image" Target="../media/image349.png"/><Relationship Id="rId18" Type="http://schemas.openxmlformats.org/officeDocument/2006/relationships/image" Target="../media/image350.png"/><Relationship Id="rId19" Type="http://schemas.openxmlformats.org/officeDocument/2006/relationships/image" Target="../media/image351.png"/><Relationship Id="rId20" Type="http://schemas.openxmlformats.org/officeDocument/2006/relationships/image" Target="../media/image352.png"/><Relationship Id="rId21" Type="http://schemas.openxmlformats.org/officeDocument/2006/relationships/image" Target="../media/image353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4.png"/><Relationship Id="rId3" Type="http://schemas.openxmlformats.org/officeDocument/2006/relationships/image" Target="../media/image355.png"/><Relationship Id="rId4" Type="http://schemas.openxmlformats.org/officeDocument/2006/relationships/image" Target="../media/image356.png"/><Relationship Id="rId5" Type="http://schemas.openxmlformats.org/officeDocument/2006/relationships/image" Target="../media/image357.png"/><Relationship Id="rId6" Type="http://schemas.openxmlformats.org/officeDocument/2006/relationships/image" Target="../media/image358.png"/><Relationship Id="rId7" Type="http://schemas.openxmlformats.org/officeDocument/2006/relationships/image" Target="../media/image359.png"/><Relationship Id="rId8" Type="http://schemas.openxmlformats.org/officeDocument/2006/relationships/image" Target="../media/image360.png"/><Relationship Id="rId9" Type="http://schemas.openxmlformats.org/officeDocument/2006/relationships/image" Target="../media/image361.png"/><Relationship Id="rId10" Type="http://schemas.openxmlformats.org/officeDocument/2006/relationships/image" Target="../media/image362.png"/><Relationship Id="rId11" Type="http://schemas.openxmlformats.org/officeDocument/2006/relationships/image" Target="../media/image363.png"/><Relationship Id="rId12" Type="http://schemas.openxmlformats.org/officeDocument/2006/relationships/image" Target="../media/image364.png"/><Relationship Id="rId13" Type="http://schemas.openxmlformats.org/officeDocument/2006/relationships/image" Target="../media/image365.png"/><Relationship Id="rId14" Type="http://schemas.openxmlformats.org/officeDocument/2006/relationships/image" Target="../media/image366.png"/><Relationship Id="rId15" Type="http://schemas.openxmlformats.org/officeDocument/2006/relationships/image" Target="../media/image367.png"/><Relationship Id="rId16" Type="http://schemas.openxmlformats.org/officeDocument/2006/relationships/image" Target="../media/image368.png"/><Relationship Id="rId17" Type="http://schemas.openxmlformats.org/officeDocument/2006/relationships/image" Target="../media/image53.png"/><Relationship Id="rId18" Type="http://schemas.openxmlformats.org/officeDocument/2006/relationships/image" Target="../media/image369.png"/><Relationship Id="rId19" Type="http://schemas.openxmlformats.org/officeDocument/2006/relationships/image" Target="../media/image370.png"/><Relationship Id="rId20" Type="http://schemas.openxmlformats.org/officeDocument/2006/relationships/image" Target="../media/image371.png"/><Relationship Id="rId21" Type="http://schemas.openxmlformats.org/officeDocument/2006/relationships/image" Target="../media/image372.png"/><Relationship Id="rId22" Type="http://schemas.openxmlformats.org/officeDocument/2006/relationships/image" Target="../media/image373.png"/><Relationship Id="rId23" Type="http://schemas.openxmlformats.org/officeDocument/2006/relationships/image" Target="../media/image374.png"/><Relationship Id="rId24" Type="http://schemas.openxmlformats.org/officeDocument/2006/relationships/image" Target="../media/image375.png"/><Relationship Id="rId25" Type="http://schemas.openxmlformats.org/officeDocument/2006/relationships/image" Target="../media/image376.png"/><Relationship Id="rId26" Type="http://schemas.openxmlformats.org/officeDocument/2006/relationships/image" Target="../media/image377.png"/><Relationship Id="rId27" Type="http://schemas.openxmlformats.org/officeDocument/2006/relationships/image" Target="../media/image378.png"/><Relationship Id="rId28" Type="http://schemas.openxmlformats.org/officeDocument/2006/relationships/image" Target="../media/image379.png"/><Relationship Id="rId29" Type="http://schemas.openxmlformats.org/officeDocument/2006/relationships/image" Target="../media/image380.png"/><Relationship Id="rId30" Type="http://schemas.openxmlformats.org/officeDocument/2006/relationships/image" Target="../media/image381.png"/><Relationship Id="rId31" Type="http://schemas.openxmlformats.org/officeDocument/2006/relationships/image" Target="../media/image382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4.png"/><Relationship Id="rId3" Type="http://schemas.openxmlformats.org/officeDocument/2006/relationships/image" Target="../media/image383.png"/><Relationship Id="rId4" Type="http://schemas.openxmlformats.org/officeDocument/2006/relationships/image" Target="../media/image384.png"/><Relationship Id="rId5" Type="http://schemas.openxmlformats.org/officeDocument/2006/relationships/image" Target="../media/image385.png"/><Relationship Id="rId6" Type="http://schemas.openxmlformats.org/officeDocument/2006/relationships/image" Target="../media/image386.png"/><Relationship Id="rId7" Type="http://schemas.openxmlformats.org/officeDocument/2006/relationships/image" Target="../media/image387.png"/><Relationship Id="rId8" Type="http://schemas.openxmlformats.org/officeDocument/2006/relationships/image" Target="../media/image388.png"/><Relationship Id="rId9" Type="http://schemas.openxmlformats.org/officeDocument/2006/relationships/image" Target="../media/image389.png"/><Relationship Id="rId10" Type="http://schemas.openxmlformats.org/officeDocument/2006/relationships/image" Target="../media/image390.png"/><Relationship Id="rId11" Type="http://schemas.openxmlformats.org/officeDocument/2006/relationships/image" Target="../media/image391.png"/><Relationship Id="rId12" Type="http://schemas.openxmlformats.org/officeDocument/2006/relationships/image" Target="../media/image392.png"/><Relationship Id="rId13" Type="http://schemas.openxmlformats.org/officeDocument/2006/relationships/image" Target="../media/image393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5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5.png"/><Relationship Id="rId3" Type="http://schemas.openxmlformats.org/officeDocument/2006/relationships/image" Target="../media/image396.png"/><Relationship Id="rId4" Type="http://schemas.openxmlformats.org/officeDocument/2006/relationships/image" Target="../media/image397.png"/><Relationship Id="rId5" Type="http://schemas.openxmlformats.org/officeDocument/2006/relationships/image" Target="../media/image398.png"/><Relationship Id="rId6" Type="http://schemas.openxmlformats.org/officeDocument/2006/relationships/image" Target="../media/image399.png"/><Relationship Id="rId7" Type="http://schemas.openxmlformats.org/officeDocument/2006/relationships/image" Target="../media/image400.png"/><Relationship Id="rId8" Type="http://schemas.openxmlformats.org/officeDocument/2006/relationships/image" Target="../media/image401.png"/><Relationship Id="rId9" Type="http://schemas.openxmlformats.org/officeDocument/2006/relationships/image" Target="../media/image402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3.png"/><Relationship Id="rId3" Type="http://schemas.openxmlformats.org/officeDocument/2006/relationships/image" Target="../media/image404.png"/><Relationship Id="rId4" Type="http://schemas.openxmlformats.org/officeDocument/2006/relationships/image" Target="../media/image405.png"/><Relationship Id="rId5" Type="http://schemas.openxmlformats.org/officeDocument/2006/relationships/image" Target="../media/image406.png"/><Relationship Id="rId6" Type="http://schemas.openxmlformats.org/officeDocument/2006/relationships/image" Target="../media/image407.png"/><Relationship Id="rId7" Type="http://schemas.openxmlformats.org/officeDocument/2006/relationships/image" Target="../media/image408.png"/><Relationship Id="rId8" Type="http://schemas.openxmlformats.org/officeDocument/2006/relationships/image" Target="../media/image409.png"/><Relationship Id="rId9" Type="http://schemas.openxmlformats.org/officeDocument/2006/relationships/image" Target="../media/image410.png"/><Relationship Id="rId10" Type="http://schemas.openxmlformats.org/officeDocument/2006/relationships/image" Target="../media/image411.png"/><Relationship Id="rId11" Type="http://schemas.openxmlformats.org/officeDocument/2006/relationships/image" Target="../media/image412.png"/><Relationship Id="rId12" Type="http://schemas.openxmlformats.org/officeDocument/2006/relationships/image" Target="../media/image413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3.png"/><Relationship Id="rId3" Type="http://schemas.openxmlformats.org/officeDocument/2006/relationships/image" Target="../media/image414.png"/><Relationship Id="rId4" Type="http://schemas.openxmlformats.org/officeDocument/2006/relationships/image" Target="../media/image415.png"/><Relationship Id="rId5" Type="http://schemas.openxmlformats.org/officeDocument/2006/relationships/image" Target="../media/image416.png"/><Relationship Id="rId6" Type="http://schemas.openxmlformats.org/officeDocument/2006/relationships/image" Target="../media/image417.png"/><Relationship Id="rId7" Type="http://schemas.openxmlformats.org/officeDocument/2006/relationships/image" Target="../media/image233.png"/><Relationship Id="rId8" Type="http://schemas.openxmlformats.org/officeDocument/2006/relationships/image" Target="../media/image418.png"/><Relationship Id="rId9" Type="http://schemas.openxmlformats.org/officeDocument/2006/relationships/image" Target="../media/image419.png"/><Relationship Id="rId10" Type="http://schemas.openxmlformats.org/officeDocument/2006/relationships/image" Target="../media/image420.png"/><Relationship Id="rId11" Type="http://schemas.openxmlformats.org/officeDocument/2006/relationships/image" Target="../media/image421.png"/><Relationship Id="rId12" Type="http://schemas.openxmlformats.org/officeDocument/2006/relationships/image" Target="../media/image422.png"/><Relationship Id="rId13" Type="http://schemas.openxmlformats.org/officeDocument/2006/relationships/image" Target="../media/image423.png"/><Relationship Id="rId14" Type="http://schemas.openxmlformats.org/officeDocument/2006/relationships/image" Target="../media/image424.png"/><Relationship Id="rId15" Type="http://schemas.openxmlformats.org/officeDocument/2006/relationships/image" Target="../media/image425.png"/><Relationship Id="rId16" Type="http://schemas.openxmlformats.org/officeDocument/2006/relationships/image" Target="../media/image426.png"/><Relationship Id="rId17" Type="http://schemas.openxmlformats.org/officeDocument/2006/relationships/image" Target="../media/image427.png"/><Relationship Id="rId18" Type="http://schemas.openxmlformats.org/officeDocument/2006/relationships/image" Target="../media/image428.png"/><Relationship Id="rId19" Type="http://schemas.openxmlformats.org/officeDocument/2006/relationships/image" Target="../media/image429.png"/><Relationship Id="rId20" Type="http://schemas.openxmlformats.org/officeDocument/2006/relationships/image" Target="../media/image430.png"/><Relationship Id="rId21" Type="http://schemas.openxmlformats.org/officeDocument/2006/relationships/image" Target="../media/image431.png"/><Relationship Id="rId22" Type="http://schemas.openxmlformats.org/officeDocument/2006/relationships/image" Target="../media/image432.png"/><Relationship Id="rId23" Type="http://schemas.openxmlformats.org/officeDocument/2006/relationships/image" Target="../media/image433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3.png"/><Relationship Id="rId3" Type="http://schemas.openxmlformats.org/officeDocument/2006/relationships/image" Target="../media/image434.png"/><Relationship Id="rId4" Type="http://schemas.openxmlformats.org/officeDocument/2006/relationships/image" Target="../media/image435.png"/><Relationship Id="rId5" Type="http://schemas.openxmlformats.org/officeDocument/2006/relationships/image" Target="../media/image436.png"/><Relationship Id="rId6" Type="http://schemas.openxmlformats.org/officeDocument/2006/relationships/image" Target="../media/image188.png"/><Relationship Id="rId7" Type="http://schemas.openxmlformats.org/officeDocument/2006/relationships/image" Target="../media/image437.png"/><Relationship Id="rId8" Type="http://schemas.openxmlformats.org/officeDocument/2006/relationships/image" Target="../media/image438.png"/><Relationship Id="rId9" Type="http://schemas.openxmlformats.org/officeDocument/2006/relationships/image" Target="../media/image439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0.png"/><Relationship Id="rId3" Type="http://schemas.openxmlformats.org/officeDocument/2006/relationships/image" Target="../media/image441.png"/><Relationship Id="rId4" Type="http://schemas.openxmlformats.org/officeDocument/2006/relationships/image" Target="../media/image442.png"/><Relationship Id="rId5" Type="http://schemas.openxmlformats.org/officeDocument/2006/relationships/image" Target="../media/image443.png"/><Relationship Id="rId6" Type="http://schemas.openxmlformats.org/officeDocument/2006/relationships/image" Target="../media/image264.png"/><Relationship Id="rId7" Type="http://schemas.openxmlformats.org/officeDocument/2006/relationships/image" Target="../media/image93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444.png"/><Relationship Id="rId7" Type="http://schemas.openxmlformats.org/officeDocument/2006/relationships/image" Target="../media/image445.png"/><Relationship Id="rId8" Type="http://schemas.openxmlformats.org/officeDocument/2006/relationships/image" Target="../media/image446.png"/><Relationship Id="rId9" Type="http://schemas.openxmlformats.org/officeDocument/2006/relationships/image" Target="../media/image447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448.png"/><Relationship Id="rId8" Type="http://schemas.openxmlformats.org/officeDocument/2006/relationships/image" Target="../media/image449.png"/><Relationship Id="rId9" Type="http://schemas.openxmlformats.org/officeDocument/2006/relationships/image" Target="../media/image450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1.png"/><Relationship Id="rId3" Type="http://schemas.openxmlformats.org/officeDocument/2006/relationships/image" Target="../media/image452.png"/><Relationship Id="rId4" Type="http://schemas.openxmlformats.org/officeDocument/2006/relationships/image" Target="../media/image453.png"/><Relationship Id="rId5" Type="http://schemas.openxmlformats.org/officeDocument/2006/relationships/image" Target="../media/image454.png"/><Relationship Id="rId6" Type="http://schemas.openxmlformats.org/officeDocument/2006/relationships/image" Target="../media/image455.png"/><Relationship Id="rId7" Type="http://schemas.openxmlformats.org/officeDocument/2006/relationships/image" Target="../media/image456.png"/><Relationship Id="rId8" Type="http://schemas.openxmlformats.org/officeDocument/2006/relationships/image" Target="../media/image457.png"/><Relationship Id="rId9" Type="http://schemas.openxmlformats.org/officeDocument/2006/relationships/image" Target="../media/image458.png"/><Relationship Id="rId10" Type="http://schemas.openxmlformats.org/officeDocument/2006/relationships/image" Target="../media/image459.png"/><Relationship Id="rId11" Type="http://schemas.openxmlformats.org/officeDocument/2006/relationships/image" Target="../media/image460.png"/><Relationship Id="rId12" Type="http://schemas.openxmlformats.org/officeDocument/2006/relationships/image" Target="../media/image461.png"/><Relationship Id="rId13" Type="http://schemas.openxmlformats.org/officeDocument/2006/relationships/image" Target="../media/image462.png"/><Relationship Id="rId14" Type="http://schemas.openxmlformats.org/officeDocument/2006/relationships/image" Target="../media/image463.png"/><Relationship Id="rId15" Type="http://schemas.openxmlformats.org/officeDocument/2006/relationships/image" Target="../media/image464.png"/><Relationship Id="rId16" Type="http://schemas.openxmlformats.org/officeDocument/2006/relationships/image" Target="../media/image465.png"/><Relationship Id="rId17" Type="http://schemas.openxmlformats.org/officeDocument/2006/relationships/image" Target="../media/image466.png"/><Relationship Id="rId18" Type="http://schemas.openxmlformats.org/officeDocument/2006/relationships/image" Target="../media/image467.png"/><Relationship Id="rId19" Type="http://schemas.openxmlformats.org/officeDocument/2006/relationships/image" Target="../media/image46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image" Target="../media/image76.png"/><Relationship Id="rId13" Type="http://schemas.openxmlformats.org/officeDocument/2006/relationships/image" Target="../media/image77.png"/><Relationship Id="rId14" Type="http://schemas.openxmlformats.org/officeDocument/2006/relationships/image" Target="../media/image78.png"/><Relationship Id="rId15" Type="http://schemas.openxmlformats.org/officeDocument/2006/relationships/image" Target="../media/image6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Relationship Id="rId15" Type="http://schemas.openxmlformats.org/officeDocument/2006/relationships/image" Target="../media/image63.png"/><Relationship Id="rId16" Type="http://schemas.openxmlformats.org/officeDocument/2006/relationships/image" Target="../media/image92.png"/><Relationship Id="rId17" Type="http://schemas.openxmlformats.org/officeDocument/2006/relationships/image" Target="../media/image9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101.png"/><Relationship Id="rId10" Type="http://schemas.openxmlformats.org/officeDocument/2006/relationships/image" Target="../media/image68.png"/><Relationship Id="rId11" Type="http://schemas.openxmlformats.org/officeDocument/2006/relationships/image" Target="../media/image102.png"/><Relationship Id="rId12" Type="http://schemas.openxmlformats.org/officeDocument/2006/relationships/image" Target="../media/image103.png"/><Relationship Id="rId13" Type="http://schemas.openxmlformats.org/officeDocument/2006/relationships/image" Target="../media/image104.png"/><Relationship Id="rId14" Type="http://schemas.openxmlformats.org/officeDocument/2006/relationships/image" Target="../media/image105.png"/><Relationship Id="rId15" Type="http://schemas.openxmlformats.org/officeDocument/2006/relationships/image" Target="../media/image106.png"/><Relationship Id="rId16" Type="http://schemas.openxmlformats.org/officeDocument/2006/relationships/image" Target="../media/image107.png"/><Relationship Id="rId17" Type="http://schemas.openxmlformats.org/officeDocument/2006/relationships/image" Target="../media/image10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image" Target="../media/image115.png"/><Relationship Id="rId10" Type="http://schemas.openxmlformats.org/officeDocument/2006/relationships/image" Target="../media/image116.png"/><Relationship Id="rId11" Type="http://schemas.openxmlformats.org/officeDocument/2006/relationships/image" Target="../media/image117.png"/><Relationship Id="rId12" Type="http://schemas.openxmlformats.org/officeDocument/2006/relationships/image" Target="../media/image11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26252"/>
            <a:ext cx="12192000" cy="1031875"/>
          </a:xfrm>
          <a:custGeom>
            <a:avLst/>
            <a:gdLst/>
            <a:ahLst/>
            <a:cxnLst/>
            <a:rect l="l" t="t" r="r" b="b"/>
            <a:pathLst>
              <a:path w="12192000" h="1031875">
                <a:moveTo>
                  <a:pt x="0" y="1031748"/>
                </a:moveTo>
                <a:lnTo>
                  <a:pt x="12192000" y="1031748"/>
                </a:lnTo>
                <a:lnTo>
                  <a:pt x="12192000" y="0"/>
                </a:lnTo>
                <a:lnTo>
                  <a:pt x="0" y="0"/>
                </a:lnTo>
                <a:lnTo>
                  <a:pt x="0" y="1031748"/>
                </a:lnTo>
                <a:close/>
              </a:path>
            </a:pathLst>
          </a:custGeom>
          <a:solidFill>
            <a:srgbClr val="A700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826252"/>
            <a:ext cx="12192000" cy="1031875"/>
          </a:xfrm>
          <a:custGeom>
            <a:avLst/>
            <a:gdLst/>
            <a:ahLst/>
            <a:cxnLst/>
            <a:rect l="l" t="t" r="r" b="b"/>
            <a:pathLst>
              <a:path w="12192000" h="1031875">
                <a:moveTo>
                  <a:pt x="0" y="1031748"/>
                </a:moveTo>
                <a:lnTo>
                  <a:pt x="12192000" y="1031748"/>
                </a:lnTo>
                <a:lnTo>
                  <a:pt x="12192000" y="0"/>
                </a:lnTo>
                <a:lnTo>
                  <a:pt x="0" y="0"/>
                </a:lnTo>
                <a:lnTo>
                  <a:pt x="0" y="1031748"/>
                </a:lnTo>
                <a:close/>
              </a:path>
            </a:pathLst>
          </a:custGeom>
          <a:ln w="12700">
            <a:solidFill>
              <a:srgbClr val="7900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67500" y="6109715"/>
            <a:ext cx="1812036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76309" y="6186678"/>
            <a:ext cx="0" cy="401955"/>
          </a:xfrm>
          <a:custGeom>
            <a:avLst/>
            <a:gdLst/>
            <a:ahLst/>
            <a:cxnLst/>
            <a:rect l="l" t="t" r="r" b="b"/>
            <a:pathLst>
              <a:path w="0" h="401954">
                <a:moveTo>
                  <a:pt x="0" y="0"/>
                </a:moveTo>
                <a:lnTo>
                  <a:pt x="0" y="401789"/>
                </a:lnTo>
              </a:path>
            </a:pathLst>
          </a:custGeom>
          <a:ln w="28575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65413" y="6286804"/>
            <a:ext cx="2598293" cy="210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289538" y="6286804"/>
            <a:ext cx="551179" cy="210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288141" y="6469024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 h="0">
                <a:moveTo>
                  <a:pt x="0" y="0"/>
                </a:moveTo>
                <a:lnTo>
                  <a:pt x="47244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761978" y="6286804"/>
            <a:ext cx="82296" cy="210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185659" y="749808"/>
            <a:ext cx="4930140" cy="1849120"/>
          </a:xfrm>
          <a:prstGeom prst="rect">
            <a:avLst/>
          </a:prstGeom>
          <a:ln w="12700">
            <a:solidFill>
              <a:srgbClr val="79000D"/>
            </a:solidFill>
          </a:ln>
        </p:spPr>
        <p:txBody>
          <a:bodyPr wrap="square" lIns="0" tIns="388620" rIns="0" bIns="0" rtlCol="0" vert="horz">
            <a:spAutoFit/>
          </a:bodyPr>
          <a:lstStyle/>
          <a:p>
            <a:pPr marL="512445" marR="523875" indent="1021080">
              <a:lnSpc>
                <a:spcPct val="100000"/>
              </a:lnSpc>
              <a:spcBef>
                <a:spcPts val="3060"/>
              </a:spcBef>
            </a:pPr>
            <a:r>
              <a:rPr dirty="0" sz="3100">
                <a:solidFill>
                  <a:srgbClr val="A70017"/>
                </a:solidFill>
                <a:latin typeface="Arial Black"/>
                <a:cs typeface="Arial Black"/>
              </a:rPr>
              <a:t>Create </a:t>
            </a:r>
            <a:r>
              <a:rPr dirty="0" sz="3100" spc="5">
                <a:solidFill>
                  <a:srgbClr val="A70017"/>
                </a:solidFill>
                <a:latin typeface="Arial Black"/>
                <a:cs typeface="Arial Black"/>
              </a:rPr>
              <a:t>a  </a:t>
            </a:r>
            <a:r>
              <a:rPr dirty="0" sz="3100">
                <a:solidFill>
                  <a:srgbClr val="A70017"/>
                </a:solidFill>
                <a:latin typeface="Arial Black"/>
                <a:cs typeface="Arial Black"/>
              </a:rPr>
              <a:t>Hig</a:t>
            </a:r>
            <a:r>
              <a:rPr dirty="0" sz="3100" spc="10">
                <a:solidFill>
                  <a:srgbClr val="A70017"/>
                </a:solidFill>
                <a:latin typeface="Arial Black"/>
                <a:cs typeface="Arial Black"/>
              </a:rPr>
              <a:t>h</a:t>
            </a:r>
            <a:r>
              <a:rPr dirty="0" sz="3100" spc="-5">
                <a:solidFill>
                  <a:srgbClr val="A70017"/>
                </a:solidFill>
                <a:latin typeface="Arial Black"/>
                <a:cs typeface="Arial Black"/>
              </a:rPr>
              <a:t>-</a:t>
            </a:r>
            <a:r>
              <a:rPr dirty="0" sz="3100" spc="-80">
                <a:solidFill>
                  <a:srgbClr val="A70017"/>
                </a:solidFill>
                <a:latin typeface="Arial Black"/>
                <a:cs typeface="Arial Black"/>
              </a:rPr>
              <a:t>P</a:t>
            </a:r>
            <a:r>
              <a:rPr dirty="0" sz="3100">
                <a:solidFill>
                  <a:srgbClr val="A70017"/>
                </a:solidFill>
                <a:latin typeface="Arial Black"/>
                <a:cs typeface="Arial Black"/>
              </a:rPr>
              <a:t>er</a:t>
            </a:r>
            <a:r>
              <a:rPr dirty="0" sz="3100" spc="-45">
                <a:solidFill>
                  <a:srgbClr val="A70017"/>
                </a:solidFill>
                <a:latin typeface="Arial Black"/>
                <a:cs typeface="Arial Black"/>
              </a:rPr>
              <a:t>f</a:t>
            </a:r>
            <a:r>
              <a:rPr dirty="0" sz="3100" spc="5">
                <a:solidFill>
                  <a:srgbClr val="A70017"/>
                </a:solidFill>
                <a:latin typeface="Arial Black"/>
                <a:cs typeface="Arial Black"/>
              </a:rPr>
              <a:t>o</a:t>
            </a:r>
            <a:r>
              <a:rPr dirty="0" sz="3100" spc="155">
                <a:solidFill>
                  <a:srgbClr val="A70017"/>
                </a:solidFill>
                <a:latin typeface="Arial Black"/>
                <a:cs typeface="Arial Black"/>
              </a:rPr>
              <a:t>r</a:t>
            </a:r>
            <a:r>
              <a:rPr dirty="0" sz="3100" spc="5">
                <a:solidFill>
                  <a:srgbClr val="A70017"/>
                </a:solidFill>
                <a:latin typeface="Arial Black"/>
                <a:cs typeface="Arial Black"/>
              </a:rPr>
              <a:t>mance</a:t>
            </a:r>
            <a:endParaRPr sz="3100">
              <a:latin typeface="Arial Black"/>
              <a:cs typeface="Arial Black"/>
            </a:endParaRPr>
          </a:p>
          <a:p>
            <a:pPr marL="1727200">
              <a:lnSpc>
                <a:spcPct val="100000"/>
              </a:lnSpc>
              <a:spcBef>
                <a:spcPts val="15"/>
              </a:spcBef>
            </a:pPr>
            <a:r>
              <a:rPr dirty="0" sz="3100" spc="10">
                <a:solidFill>
                  <a:srgbClr val="A70017"/>
                </a:solidFill>
                <a:latin typeface="Arial Black"/>
                <a:cs typeface="Arial Black"/>
              </a:rPr>
              <a:t>Culture</a:t>
            </a:r>
            <a:endParaRPr sz="31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74763" y="2707335"/>
            <a:ext cx="4183379" cy="30568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478790">
              <a:lnSpc>
                <a:spcPct val="100000"/>
              </a:lnSpc>
              <a:spcBef>
                <a:spcPts val="95"/>
              </a:spcBef>
            </a:pPr>
            <a:r>
              <a:rPr dirty="0" sz="1950" spc="-5">
                <a:solidFill>
                  <a:srgbClr val="0F1323"/>
                </a:solidFill>
                <a:latin typeface="Arial"/>
                <a:cs typeface="Arial"/>
              </a:rPr>
              <a:t>Presented</a:t>
            </a:r>
            <a:r>
              <a:rPr dirty="0" sz="1950" spc="-55">
                <a:solidFill>
                  <a:srgbClr val="0F1323"/>
                </a:solidFill>
                <a:latin typeface="Arial"/>
                <a:cs typeface="Arial"/>
              </a:rPr>
              <a:t> </a:t>
            </a:r>
            <a:r>
              <a:rPr dirty="0" sz="1950" spc="-5">
                <a:solidFill>
                  <a:srgbClr val="0F1323"/>
                </a:solidFill>
                <a:latin typeface="Arial"/>
                <a:cs typeface="Arial"/>
              </a:rPr>
              <a:t>By: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50">
              <a:latin typeface="Arial"/>
              <a:cs typeface="Arial"/>
            </a:endParaRPr>
          </a:p>
          <a:p>
            <a:pPr algn="ctr" marL="478790">
              <a:lnSpc>
                <a:spcPct val="100000"/>
              </a:lnSpc>
            </a:pPr>
            <a:r>
              <a:rPr dirty="0" sz="2150" spc="15" b="1">
                <a:solidFill>
                  <a:srgbClr val="0F1323"/>
                </a:solidFill>
                <a:latin typeface="Arial"/>
                <a:cs typeface="Arial"/>
              </a:rPr>
              <a:t>Christopher McKinney</a:t>
            </a:r>
            <a:r>
              <a:rPr dirty="0" sz="2150" spc="-50" b="1">
                <a:solidFill>
                  <a:srgbClr val="0F1323"/>
                </a:solidFill>
                <a:latin typeface="Arial"/>
                <a:cs typeface="Arial"/>
              </a:rPr>
              <a:t> </a:t>
            </a:r>
            <a:r>
              <a:rPr dirty="0" sz="2150" spc="-30" b="1">
                <a:solidFill>
                  <a:srgbClr val="0F1323"/>
                </a:solidFill>
                <a:latin typeface="Arial"/>
                <a:cs typeface="Arial"/>
              </a:rPr>
              <a:t>Sr.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Arial"/>
              <a:cs typeface="Arial"/>
            </a:endParaRPr>
          </a:p>
          <a:p>
            <a:pPr marL="289560" indent="-277495">
              <a:lnSpc>
                <a:spcPts val="2335"/>
              </a:lnSpc>
              <a:buFont typeface="Wingdings"/>
              <a:buChar char=""/>
              <a:tabLst>
                <a:tab pos="290195" algn="l"/>
              </a:tabLst>
            </a:pPr>
            <a:r>
              <a:rPr dirty="0" sz="1950" spc="-5" b="1">
                <a:solidFill>
                  <a:srgbClr val="0F1323"/>
                </a:solidFill>
                <a:latin typeface="Arial"/>
                <a:cs typeface="Arial"/>
              </a:rPr>
              <a:t>Founder/CEO:</a:t>
            </a:r>
            <a:endParaRPr sz="1950">
              <a:latin typeface="Arial"/>
              <a:cs typeface="Arial"/>
            </a:endParaRPr>
          </a:p>
          <a:p>
            <a:pPr marL="995044">
              <a:lnSpc>
                <a:spcPts val="2335"/>
              </a:lnSpc>
            </a:pPr>
            <a:r>
              <a:rPr dirty="0" sz="1950" spc="-5" b="1">
                <a:solidFill>
                  <a:srgbClr val="0F1323"/>
                </a:solidFill>
                <a:latin typeface="Arial"/>
                <a:cs typeface="Arial"/>
              </a:rPr>
              <a:t>10X Leadership</a:t>
            </a:r>
            <a:r>
              <a:rPr dirty="0" sz="1950" spc="-125" b="1">
                <a:solidFill>
                  <a:srgbClr val="0F1323"/>
                </a:solidFill>
                <a:latin typeface="Arial"/>
                <a:cs typeface="Arial"/>
              </a:rPr>
              <a:t> </a:t>
            </a:r>
            <a:r>
              <a:rPr dirty="0" sz="1950" spc="-5" b="1">
                <a:solidFill>
                  <a:srgbClr val="0F1323"/>
                </a:solidFill>
                <a:latin typeface="Arial"/>
                <a:cs typeface="Arial"/>
              </a:rPr>
              <a:t>Consulting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Arial"/>
              <a:cs typeface="Arial"/>
            </a:endParaRPr>
          </a:p>
          <a:p>
            <a:pPr marL="289560" indent="-277495">
              <a:lnSpc>
                <a:spcPct val="100000"/>
              </a:lnSpc>
              <a:buFont typeface="Wingdings"/>
              <a:buChar char=""/>
              <a:tabLst>
                <a:tab pos="290195" algn="l"/>
              </a:tabLst>
            </a:pPr>
            <a:r>
              <a:rPr dirty="0" sz="1950" spc="-5" b="1">
                <a:solidFill>
                  <a:srgbClr val="0F1323"/>
                </a:solidFill>
                <a:latin typeface="Arial"/>
                <a:cs typeface="Arial"/>
              </a:rPr>
              <a:t>Author: </a:t>
            </a:r>
            <a:r>
              <a:rPr dirty="0" sz="1950" spc="-15" b="1">
                <a:solidFill>
                  <a:srgbClr val="0F1323"/>
                </a:solidFill>
                <a:latin typeface="Arial"/>
                <a:cs typeface="Arial"/>
              </a:rPr>
              <a:t>Triumphant</a:t>
            </a:r>
            <a:r>
              <a:rPr dirty="0" sz="1950" spc="-55" b="1">
                <a:solidFill>
                  <a:srgbClr val="0F1323"/>
                </a:solidFill>
                <a:latin typeface="Arial"/>
                <a:cs typeface="Arial"/>
              </a:rPr>
              <a:t> </a:t>
            </a:r>
            <a:r>
              <a:rPr dirty="0" sz="1950" spc="-15" b="1">
                <a:solidFill>
                  <a:srgbClr val="0F1323"/>
                </a:solidFill>
                <a:latin typeface="Arial"/>
                <a:cs typeface="Arial"/>
              </a:rPr>
              <a:t>Transitions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F1323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289560" indent="-27749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0195" algn="l"/>
              </a:tabLst>
            </a:pPr>
            <a:r>
              <a:rPr dirty="0" sz="1950" spc="-5" b="1">
                <a:solidFill>
                  <a:srgbClr val="0F1323"/>
                </a:solidFill>
                <a:latin typeface="Arial"/>
                <a:cs typeface="Arial"/>
              </a:rPr>
              <a:t>Keynote</a:t>
            </a:r>
            <a:r>
              <a:rPr dirty="0" sz="1950" spc="-35" b="1">
                <a:solidFill>
                  <a:srgbClr val="0F1323"/>
                </a:solidFill>
                <a:latin typeface="Arial"/>
                <a:cs typeface="Arial"/>
              </a:rPr>
              <a:t> </a:t>
            </a:r>
            <a:r>
              <a:rPr dirty="0" sz="1950" spc="-5" b="1">
                <a:solidFill>
                  <a:srgbClr val="0F1323"/>
                </a:solidFill>
                <a:latin typeface="Arial"/>
                <a:cs typeface="Arial"/>
              </a:rPr>
              <a:t>Speaker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6908" y="801623"/>
            <a:ext cx="6473190" cy="60540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46501" y="593420"/>
            <a:ext cx="6979284" cy="79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15765" y="2408554"/>
            <a:ext cx="2487167" cy="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22161" y="2408554"/>
            <a:ext cx="3183382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236329" y="2408554"/>
            <a:ext cx="2113915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74364" y="2847467"/>
            <a:ext cx="1414272" cy="480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34026" y="2847467"/>
            <a:ext cx="6354572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49878" y="3298571"/>
            <a:ext cx="2138045" cy="480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23458" y="3298571"/>
            <a:ext cx="814425" cy="4800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303898" y="3298571"/>
            <a:ext cx="1709927" cy="4800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58379" y="3298571"/>
            <a:ext cx="3375532" cy="4800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87394" y="3737178"/>
            <a:ext cx="7512431" cy="4803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23358" y="4176648"/>
            <a:ext cx="4960493" cy="4800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420991" y="5409895"/>
            <a:ext cx="1231049" cy="300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0408" y="2433395"/>
            <a:ext cx="3211317" cy="247782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46501" y="593420"/>
            <a:ext cx="6979284" cy="79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90360" y="3723004"/>
            <a:ext cx="3162300" cy="497205"/>
          </a:xfrm>
          <a:custGeom>
            <a:avLst/>
            <a:gdLst/>
            <a:ahLst/>
            <a:cxnLst/>
            <a:rect l="l" t="t" r="r" b="b"/>
            <a:pathLst>
              <a:path w="3162300" h="497204">
                <a:moveTo>
                  <a:pt x="0" y="496824"/>
                </a:moveTo>
                <a:lnTo>
                  <a:pt x="3162300" y="496824"/>
                </a:lnTo>
                <a:lnTo>
                  <a:pt x="3162300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52660" y="3723004"/>
            <a:ext cx="1167765" cy="497205"/>
          </a:xfrm>
          <a:custGeom>
            <a:avLst/>
            <a:gdLst/>
            <a:ahLst/>
            <a:cxnLst/>
            <a:rect l="l" t="t" r="r" b="b"/>
            <a:pathLst>
              <a:path w="1167765" h="497204">
                <a:moveTo>
                  <a:pt x="0" y="496824"/>
                </a:moveTo>
                <a:lnTo>
                  <a:pt x="1167383" y="496824"/>
                </a:lnTo>
                <a:lnTo>
                  <a:pt x="1167383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520044" y="3723004"/>
            <a:ext cx="123825" cy="497205"/>
          </a:xfrm>
          <a:custGeom>
            <a:avLst/>
            <a:gdLst/>
            <a:ahLst/>
            <a:cxnLst/>
            <a:rect l="l" t="t" r="r" b="b"/>
            <a:pathLst>
              <a:path w="123825" h="497204">
                <a:moveTo>
                  <a:pt x="0" y="496824"/>
                </a:moveTo>
                <a:lnTo>
                  <a:pt x="123444" y="496824"/>
                </a:lnTo>
                <a:lnTo>
                  <a:pt x="123444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767073" y="2376043"/>
            <a:ext cx="7489190" cy="227266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ctr" marL="12700" marR="5080" indent="-2540">
              <a:lnSpc>
                <a:spcPct val="90200"/>
              </a:lnSpc>
              <a:spcBef>
                <a:spcPts val="480"/>
              </a:spcBef>
            </a:pPr>
            <a:r>
              <a:rPr dirty="0" sz="3200">
                <a:latin typeface="Calibri"/>
                <a:cs typeface="Calibri"/>
              </a:rPr>
              <a:t>11 </a:t>
            </a:r>
            <a:r>
              <a:rPr dirty="0" sz="3200" spc="-10">
                <a:latin typeface="Calibri"/>
                <a:cs typeface="Calibri"/>
              </a:rPr>
              <a:t>meta-analyses </a:t>
            </a:r>
            <a:r>
              <a:rPr dirty="0" sz="3200" spc="-20">
                <a:latin typeface="Calibri"/>
                <a:cs typeface="Calibri"/>
              </a:rPr>
              <a:t>converged </a:t>
            </a:r>
            <a:r>
              <a:rPr dirty="0" sz="3200" spc="-5">
                <a:latin typeface="Calibri"/>
                <a:cs typeface="Calibri"/>
              </a:rPr>
              <a:t>on </a:t>
            </a:r>
            <a:r>
              <a:rPr dirty="0" sz="3200">
                <a:latin typeface="Calibri"/>
                <a:cs typeface="Calibri"/>
              </a:rPr>
              <a:t>the </a:t>
            </a:r>
            <a:r>
              <a:rPr dirty="0" sz="3200" spc="-5">
                <a:latin typeface="Calibri"/>
                <a:cs typeface="Calibri"/>
              </a:rPr>
              <a:t>same  </a:t>
            </a:r>
            <a:r>
              <a:rPr dirty="0" sz="3200" spc="-10">
                <a:latin typeface="Calibri"/>
                <a:cs typeface="Calibri"/>
              </a:rPr>
              <a:t>three </a:t>
            </a:r>
            <a:r>
              <a:rPr dirty="0" sz="3200" spc="-25">
                <a:latin typeface="Calibri"/>
                <a:cs typeface="Calibri"/>
              </a:rPr>
              <a:t>factors </a:t>
            </a:r>
            <a:r>
              <a:rPr dirty="0" sz="3200">
                <a:latin typeface="Calibri"/>
                <a:cs typeface="Calibri"/>
              </a:rPr>
              <a:t>as the </a:t>
            </a:r>
            <a:r>
              <a:rPr dirty="0" sz="3200" spc="-10">
                <a:latin typeface="Calibri"/>
                <a:cs typeface="Calibri"/>
              </a:rPr>
              <a:t>most </a:t>
            </a:r>
            <a:r>
              <a:rPr dirty="0" sz="3200" spc="-5">
                <a:latin typeface="Calibri"/>
                <a:cs typeface="Calibri"/>
              </a:rPr>
              <a:t>powerful </a:t>
            </a:r>
            <a:r>
              <a:rPr dirty="0" sz="3200" spc="-15">
                <a:latin typeface="Calibri"/>
                <a:cs typeface="Calibri"/>
              </a:rPr>
              <a:t>predictors  </a:t>
            </a:r>
            <a:r>
              <a:rPr dirty="0" sz="3200" spc="-5">
                <a:latin typeface="Calibri"/>
                <a:cs typeface="Calibri"/>
              </a:rPr>
              <a:t>of </a:t>
            </a:r>
            <a:r>
              <a:rPr dirty="0" sz="3200" spc="-25">
                <a:latin typeface="Calibri"/>
                <a:cs typeface="Calibri"/>
              </a:rPr>
              <a:t>toxic </a:t>
            </a:r>
            <a:r>
              <a:rPr dirty="0" sz="3200" spc="-10">
                <a:latin typeface="Calibri"/>
                <a:cs typeface="Calibri"/>
              </a:rPr>
              <a:t>behavior </a:t>
            </a:r>
            <a:r>
              <a:rPr dirty="0" sz="3200">
                <a:latin typeface="Calibri"/>
                <a:cs typeface="Calibri"/>
              </a:rPr>
              <a:t>in the </a:t>
            </a:r>
            <a:r>
              <a:rPr dirty="0" sz="3200" spc="-5">
                <a:latin typeface="Calibri"/>
                <a:cs typeface="Calibri"/>
              </a:rPr>
              <a:t>workplace: </a:t>
            </a:r>
            <a:r>
              <a:rPr dirty="0" sz="3200" spc="-10">
                <a:latin typeface="Calibri"/>
                <a:cs typeface="Calibri"/>
              </a:rPr>
              <a:t>1) </a:t>
            </a:r>
            <a:r>
              <a:rPr dirty="0" sz="3200" spc="-25">
                <a:latin typeface="Calibri"/>
                <a:cs typeface="Calibri"/>
              </a:rPr>
              <a:t>toxic  </a:t>
            </a:r>
            <a:r>
              <a:rPr dirty="0" sz="3200" spc="-10">
                <a:latin typeface="Calibri"/>
                <a:cs typeface="Calibri"/>
              </a:rPr>
              <a:t>leadership </a:t>
            </a:r>
            <a:r>
              <a:rPr dirty="0" sz="3200">
                <a:latin typeface="Calibri"/>
                <a:cs typeface="Calibri"/>
              </a:rPr>
              <a:t>2) </a:t>
            </a:r>
            <a:r>
              <a:rPr dirty="0" sz="3200" spc="-25">
                <a:latin typeface="Calibri"/>
                <a:cs typeface="Calibri"/>
              </a:rPr>
              <a:t>toxic </a:t>
            </a:r>
            <a:r>
              <a:rPr dirty="0" sz="3200" spc="-5">
                <a:latin typeface="Calibri"/>
                <a:cs typeface="Calibri"/>
              </a:rPr>
              <a:t>social norms (</a:t>
            </a:r>
            <a:r>
              <a:rPr dirty="0" sz="3200" spc="-5">
                <a:solidFill>
                  <a:srgbClr val="A70017"/>
                </a:solidFill>
                <a:latin typeface="Calibri"/>
                <a:cs typeface="Calibri"/>
              </a:rPr>
              <a:t>culture</a:t>
            </a:r>
            <a:r>
              <a:rPr dirty="0" sz="3200" spc="-5">
                <a:latin typeface="Calibri"/>
                <a:cs typeface="Calibri"/>
              </a:rPr>
              <a:t>) </a:t>
            </a:r>
            <a:r>
              <a:rPr dirty="0" sz="3200">
                <a:latin typeface="Calibri"/>
                <a:cs typeface="Calibri"/>
              </a:rPr>
              <a:t>3)  </a:t>
            </a:r>
            <a:r>
              <a:rPr dirty="0" sz="3200" spc="-5">
                <a:latin typeface="Calibri"/>
                <a:cs typeface="Calibri"/>
              </a:rPr>
              <a:t>poor </a:t>
            </a:r>
            <a:r>
              <a:rPr dirty="0" sz="3200" spc="-10">
                <a:latin typeface="Calibri"/>
                <a:cs typeface="Calibri"/>
              </a:rPr>
              <a:t>work</a:t>
            </a:r>
            <a:r>
              <a:rPr dirty="0" sz="3200" spc="-3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design.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10906" y="5409895"/>
            <a:ext cx="1231392" cy="300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0408" y="2433395"/>
            <a:ext cx="3211317" cy="2477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8705" y="6378955"/>
            <a:ext cx="31432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Helping government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&amp; </a:t>
            </a: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business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run</a:t>
            </a:r>
            <a:r>
              <a:rPr dirty="0" sz="1400" spc="-15">
                <a:solidFill>
                  <a:srgbClr val="0F1323"/>
                </a:solidFill>
                <a:latin typeface="Calibri"/>
                <a:cs typeface="Calibri"/>
              </a:rPr>
              <a:t> </a:t>
            </a:r>
            <a:r>
              <a:rPr dirty="0" u="sng" sz="1400" spc="-25" b="1">
                <a:solidFill>
                  <a:srgbClr val="0F1323"/>
                </a:solidFill>
                <a:uFill>
                  <a:solidFill>
                    <a:srgbClr val="0F1323"/>
                  </a:solidFill>
                </a:uFill>
                <a:latin typeface="Calibri"/>
                <a:cs typeface="Calibri"/>
              </a:rPr>
              <a:t>better</a:t>
            </a:r>
            <a:r>
              <a:rPr dirty="0" sz="1400" spc="-25" b="1">
                <a:solidFill>
                  <a:srgbClr val="0F1323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IMPACT </a:t>
            </a:r>
            <a:r>
              <a:rPr dirty="0"/>
              <a:t>OF </a:t>
            </a:r>
            <a:r>
              <a:rPr dirty="0" spc="-30"/>
              <a:t>TOXIC  </a:t>
            </a:r>
            <a:r>
              <a:rPr dirty="0" spc="-80"/>
              <a:t>CULTURE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45947"/>
            <a:ext cx="10513060" cy="1325880"/>
          </a:xfrm>
          <a:custGeom>
            <a:avLst/>
            <a:gdLst/>
            <a:ahLst/>
            <a:cxnLst/>
            <a:rect l="l" t="t" r="r" b="b"/>
            <a:pathLst>
              <a:path w="10513060" h="1325880">
                <a:moveTo>
                  <a:pt x="0" y="1325879"/>
                </a:moveTo>
                <a:lnTo>
                  <a:pt x="10512552" y="1325879"/>
                </a:lnTo>
                <a:lnTo>
                  <a:pt x="10512552" y="0"/>
                </a:lnTo>
                <a:lnTo>
                  <a:pt x="0" y="0"/>
                </a:lnTo>
                <a:lnTo>
                  <a:pt x="0" y="1325879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11224" y="575437"/>
            <a:ext cx="9692386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26764" y="1829054"/>
            <a:ext cx="7360793" cy="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66971" y="2267661"/>
            <a:ext cx="7091299" cy="480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39896" y="2707258"/>
            <a:ext cx="7529322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59250" y="3146170"/>
            <a:ext cx="5452490" cy="480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460356" y="3146170"/>
            <a:ext cx="1243583" cy="4800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548493" y="3146170"/>
            <a:ext cx="219455" cy="480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73423" y="3572586"/>
            <a:ext cx="1710308" cy="4803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28158" y="3572586"/>
            <a:ext cx="219456" cy="480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74461" y="3572586"/>
            <a:ext cx="1710309" cy="4803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029322" y="3572586"/>
            <a:ext cx="969009" cy="480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59903" y="3572586"/>
            <a:ext cx="1710308" cy="4803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414636" y="3572586"/>
            <a:ext cx="143255" cy="4803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579229" y="3572586"/>
            <a:ext cx="1664588" cy="4803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31691" y="4024248"/>
            <a:ext cx="880021" cy="4800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64990" y="4024248"/>
            <a:ext cx="2204085" cy="4800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99529" y="4024248"/>
            <a:ext cx="594969" cy="4800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770243" y="4024248"/>
            <a:ext cx="4606162" cy="4800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04485" y="4463160"/>
            <a:ext cx="5127244" cy="4800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782434" y="5577535"/>
            <a:ext cx="1351279" cy="3291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0408" y="2433395"/>
            <a:ext cx="3211317" cy="247782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7922" y="1829054"/>
            <a:ext cx="6915124" cy="480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964678" y="1829054"/>
            <a:ext cx="2642997" cy="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07922" y="2420747"/>
            <a:ext cx="8231885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278366" y="2420747"/>
            <a:ext cx="1243926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61108" y="2940430"/>
            <a:ext cx="2965069" cy="435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0221" y="2940430"/>
            <a:ext cx="6280023" cy="435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61108" y="3338195"/>
            <a:ext cx="1099159" cy="4358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07922" y="3887089"/>
            <a:ext cx="5058283" cy="480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08191" y="3887089"/>
            <a:ext cx="2798444" cy="4800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751061" y="3887089"/>
            <a:ext cx="262127" cy="4800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17854" y="1696186"/>
            <a:ext cx="709295" cy="312483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3200">
                <a:solidFill>
                  <a:srgbClr val="A70017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32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567055">
              <a:lnSpc>
                <a:spcPct val="100000"/>
              </a:lnSpc>
              <a:spcBef>
                <a:spcPts val="275"/>
              </a:spcBef>
            </a:pPr>
            <a:r>
              <a:rPr dirty="0" sz="2900">
                <a:solidFill>
                  <a:srgbClr val="A70017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567055">
              <a:lnSpc>
                <a:spcPct val="100000"/>
              </a:lnSpc>
              <a:spcBef>
                <a:spcPts val="300"/>
              </a:spcBef>
            </a:pPr>
            <a:r>
              <a:rPr dirty="0" sz="27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61108" y="4408296"/>
            <a:ext cx="1750441" cy="4069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76929" y="4408296"/>
            <a:ext cx="1659636" cy="4069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945126" y="4408296"/>
            <a:ext cx="2451862" cy="4069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917854" y="4896688"/>
            <a:ext cx="16827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07922" y="4926152"/>
            <a:ext cx="1271651" cy="4803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339594" y="4896688"/>
            <a:ext cx="164846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35125" algn="l"/>
              </a:tabLst>
            </a:pPr>
            <a:r>
              <a:rPr dirty="0" u="heavy" sz="3200">
                <a:solidFill>
                  <a:srgbClr val="0F1323"/>
                </a:solidFill>
                <a:uFill>
                  <a:solidFill>
                    <a:srgbClr val="0F1323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>
                <a:solidFill>
                  <a:srgbClr val="0F1323"/>
                </a:solidFill>
                <a:uFill>
                  <a:solidFill>
                    <a:srgbClr val="0F1323"/>
                  </a:solidFill>
                </a:uFill>
                <a:latin typeface="Times New Roman"/>
                <a:cs typeface="Times New Roman"/>
              </a:rPr>
              <a:t>	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52420" y="4926152"/>
            <a:ext cx="1693672" cy="4803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49953" y="4926152"/>
            <a:ext cx="932688" cy="4803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00346" y="4926152"/>
            <a:ext cx="1250213" cy="4803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11596" y="4926152"/>
            <a:ext cx="2677668" cy="4803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421878" y="4926152"/>
            <a:ext cx="451103" cy="4803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647430" y="4926152"/>
            <a:ext cx="1088135" cy="4803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653269" y="4926152"/>
            <a:ext cx="1138770" cy="4803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665586" y="4926152"/>
            <a:ext cx="705103" cy="4803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07922" y="5365699"/>
            <a:ext cx="1367282" cy="4800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11224" y="593420"/>
            <a:ext cx="9692386" cy="7988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00555" y="588263"/>
            <a:ext cx="9714357" cy="80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41806" y="2573147"/>
            <a:ext cx="5810250" cy="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85264" y="3645738"/>
            <a:ext cx="5391912" cy="480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85264" y="4085209"/>
            <a:ext cx="3109341" cy="480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15358" y="4085209"/>
            <a:ext cx="1040955" cy="480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82767" y="4085209"/>
            <a:ext cx="1072896" cy="4800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82005" y="4502530"/>
            <a:ext cx="805180" cy="0"/>
          </a:xfrm>
          <a:custGeom>
            <a:avLst/>
            <a:gdLst/>
            <a:ahLst/>
            <a:cxnLst/>
            <a:rect l="l" t="t" r="r" b="b"/>
            <a:pathLst>
              <a:path w="805179" h="0">
                <a:moveTo>
                  <a:pt x="0" y="0"/>
                </a:moveTo>
                <a:lnTo>
                  <a:pt x="804672" y="0"/>
                </a:lnTo>
              </a:path>
            </a:pathLst>
          </a:custGeom>
          <a:ln w="16763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85264" y="4524121"/>
            <a:ext cx="3584829" cy="480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10400" y="1994916"/>
            <a:ext cx="5181600" cy="34549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08266" y="2066289"/>
            <a:ext cx="858659" cy="269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959597" y="2066289"/>
            <a:ext cx="889000" cy="269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208266" y="2340305"/>
            <a:ext cx="939546" cy="2700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07250" y="2576322"/>
            <a:ext cx="835660" cy="0"/>
          </a:xfrm>
          <a:custGeom>
            <a:avLst/>
            <a:gdLst/>
            <a:ahLst/>
            <a:cxnLst/>
            <a:rect l="l" t="t" r="r" b="b"/>
            <a:pathLst>
              <a:path w="835659" h="0">
                <a:moveTo>
                  <a:pt x="0" y="0"/>
                </a:moveTo>
                <a:lnTo>
                  <a:pt x="835151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84566" y="2340305"/>
            <a:ext cx="1476121" cy="2700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08266" y="2615183"/>
            <a:ext cx="1591055" cy="2697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779252" y="2112517"/>
            <a:ext cx="1232153" cy="2697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899392" y="2112517"/>
            <a:ext cx="141731" cy="2697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661904" y="2386838"/>
            <a:ext cx="1436116" cy="5440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975847" y="2935554"/>
            <a:ext cx="1119835" cy="2700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244071" y="3210179"/>
            <a:ext cx="858659" cy="2697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084052" y="3484498"/>
            <a:ext cx="977265" cy="2697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00555" y="588263"/>
            <a:ext cx="9714357" cy="80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25826" y="2487802"/>
            <a:ext cx="2014981" cy="449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85264" y="2923667"/>
            <a:ext cx="5295773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85264" y="3313760"/>
            <a:ext cx="2165477" cy="480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06470" y="3313760"/>
            <a:ext cx="280415" cy="480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46678" y="3313760"/>
            <a:ext cx="2449576" cy="480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85264" y="3703650"/>
            <a:ext cx="3261741" cy="480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83938" y="3703650"/>
            <a:ext cx="408432" cy="4803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59782" y="3703650"/>
            <a:ext cx="1088491" cy="480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67400" y="3703650"/>
            <a:ext cx="1104595" cy="4803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85264" y="4094353"/>
            <a:ext cx="5197475" cy="4800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85264" y="4484496"/>
            <a:ext cx="3432937" cy="4800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70834" y="5399227"/>
            <a:ext cx="1679829" cy="4495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20840" y="1994916"/>
            <a:ext cx="5471159" cy="36484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944" y="222022"/>
            <a:ext cx="1511530" cy="429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0580" y="1709927"/>
            <a:ext cx="10517505" cy="2851785"/>
          </a:xfrm>
          <a:custGeom>
            <a:avLst/>
            <a:gdLst/>
            <a:ahLst/>
            <a:cxnLst/>
            <a:rect l="l" t="t" r="r" b="b"/>
            <a:pathLst>
              <a:path w="10517505" h="2851785">
                <a:moveTo>
                  <a:pt x="0" y="2851404"/>
                </a:moveTo>
                <a:lnTo>
                  <a:pt x="10517124" y="2851404"/>
                </a:lnTo>
                <a:lnTo>
                  <a:pt x="10517124" y="0"/>
                </a:lnTo>
                <a:lnTo>
                  <a:pt x="0" y="0"/>
                </a:lnTo>
                <a:lnTo>
                  <a:pt x="0" y="2851404"/>
                </a:lnTo>
                <a:close/>
              </a:path>
            </a:pathLst>
          </a:custGeom>
          <a:solidFill>
            <a:srgbClr val="A700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90876" y="2447493"/>
            <a:ext cx="8325866" cy="1079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17241" y="3434791"/>
            <a:ext cx="6952360" cy="1079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0580" y="4590288"/>
            <a:ext cx="10517505" cy="1499870"/>
          </a:xfrm>
          <a:custGeom>
            <a:avLst/>
            <a:gdLst/>
            <a:ahLst/>
            <a:cxnLst/>
            <a:rect l="l" t="t" r="r" b="b"/>
            <a:pathLst>
              <a:path w="10517505" h="1499870">
                <a:moveTo>
                  <a:pt x="0" y="1499616"/>
                </a:moveTo>
                <a:lnTo>
                  <a:pt x="10517124" y="1499616"/>
                </a:lnTo>
                <a:lnTo>
                  <a:pt x="10517124" y="0"/>
                </a:lnTo>
                <a:lnTo>
                  <a:pt x="0" y="0"/>
                </a:lnTo>
                <a:lnTo>
                  <a:pt x="0" y="149961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57726" y="733628"/>
            <a:ext cx="4091431" cy="53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0554" y="3603066"/>
            <a:ext cx="356616" cy="480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45641" y="3603066"/>
            <a:ext cx="2606421" cy="480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78326" y="3603066"/>
            <a:ext cx="2021204" cy="480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61108" y="4126357"/>
            <a:ext cx="1298194" cy="406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15845" y="4580509"/>
            <a:ext cx="1874647" cy="333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15845" y="4963109"/>
            <a:ext cx="1695958" cy="334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72564" y="4048462"/>
            <a:ext cx="678180" cy="163830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27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70"/>
              </a:spcBef>
            </a:pPr>
            <a:r>
              <a:rPr dirty="0" sz="2200" spc="1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70"/>
              </a:spcBef>
            </a:pPr>
            <a:r>
              <a:rPr dirty="0" sz="2200" spc="1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75"/>
              </a:spcBef>
            </a:pPr>
            <a:r>
              <a:rPr dirty="0" sz="2200" spc="1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15845" y="5345887"/>
            <a:ext cx="1008799" cy="3337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33515" y="1972055"/>
            <a:ext cx="4923282" cy="44538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66888" y="2980944"/>
            <a:ext cx="3986784" cy="266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57726" y="733628"/>
            <a:ext cx="4091431" cy="53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4042" y="2097658"/>
            <a:ext cx="457657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59459" y="2097658"/>
            <a:ext cx="2798445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77055" y="2097658"/>
            <a:ext cx="2375789" cy="480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59459" y="2439035"/>
            <a:ext cx="2230501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74977" y="3295777"/>
            <a:ext cx="1593723" cy="4053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74977" y="3660013"/>
            <a:ext cx="1545590" cy="405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74977" y="4024248"/>
            <a:ext cx="1075690" cy="4053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74977" y="4388180"/>
            <a:ext cx="782320" cy="4056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74977" y="4753102"/>
            <a:ext cx="1296161" cy="4053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86383" y="3270884"/>
            <a:ext cx="182880" cy="2258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055"/>
              </a:lnSpc>
              <a:spcBef>
                <a:spcPts val="100"/>
              </a:spcBef>
            </a:pPr>
            <a:r>
              <a:rPr dirty="0" sz="2700">
                <a:solidFill>
                  <a:srgbClr val="0F1323"/>
                </a:solidFill>
                <a:latin typeface="Wingdings"/>
                <a:cs typeface="Wingdings"/>
              </a:rPr>
              <a:t></a:t>
            </a:r>
            <a:endParaRPr sz="2700">
              <a:latin typeface="Wingdings"/>
              <a:cs typeface="Wingdings"/>
            </a:endParaRPr>
          </a:p>
          <a:p>
            <a:pPr marL="12700">
              <a:lnSpc>
                <a:spcPts val="2870"/>
              </a:lnSpc>
            </a:pPr>
            <a:r>
              <a:rPr dirty="0" sz="2700">
                <a:solidFill>
                  <a:srgbClr val="0F1323"/>
                </a:solidFill>
                <a:latin typeface="Wingdings"/>
                <a:cs typeface="Wingdings"/>
              </a:rPr>
              <a:t></a:t>
            </a:r>
            <a:endParaRPr sz="2700">
              <a:latin typeface="Wingdings"/>
              <a:cs typeface="Wingdings"/>
            </a:endParaRPr>
          </a:p>
          <a:p>
            <a:pPr marL="12700">
              <a:lnSpc>
                <a:spcPts val="2870"/>
              </a:lnSpc>
            </a:pPr>
            <a:r>
              <a:rPr dirty="0" sz="2700">
                <a:solidFill>
                  <a:srgbClr val="0F1323"/>
                </a:solidFill>
                <a:latin typeface="Wingdings"/>
                <a:cs typeface="Wingdings"/>
              </a:rPr>
              <a:t></a:t>
            </a:r>
            <a:endParaRPr sz="2700">
              <a:latin typeface="Wingdings"/>
              <a:cs typeface="Wingdings"/>
            </a:endParaRPr>
          </a:p>
          <a:p>
            <a:pPr marL="12700">
              <a:lnSpc>
                <a:spcPts val="2870"/>
              </a:lnSpc>
            </a:pPr>
            <a:r>
              <a:rPr dirty="0" sz="2700">
                <a:solidFill>
                  <a:srgbClr val="0F1323"/>
                </a:solidFill>
                <a:latin typeface="Wingdings"/>
                <a:cs typeface="Wingdings"/>
              </a:rPr>
              <a:t></a:t>
            </a:r>
            <a:endParaRPr sz="2700">
              <a:latin typeface="Wingdings"/>
              <a:cs typeface="Wingdings"/>
            </a:endParaRPr>
          </a:p>
          <a:p>
            <a:pPr marL="12700">
              <a:lnSpc>
                <a:spcPts val="2870"/>
              </a:lnSpc>
            </a:pPr>
            <a:r>
              <a:rPr dirty="0" sz="2700">
                <a:solidFill>
                  <a:srgbClr val="0F1323"/>
                </a:solidFill>
                <a:latin typeface="Wingdings"/>
                <a:cs typeface="Wingdings"/>
              </a:rPr>
              <a:t></a:t>
            </a:r>
            <a:endParaRPr sz="2700">
              <a:latin typeface="Wingdings"/>
              <a:cs typeface="Wingdings"/>
            </a:endParaRPr>
          </a:p>
          <a:p>
            <a:pPr marL="12700">
              <a:lnSpc>
                <a:spcPts val="3055"/>
              </a:lnSpc>
            </a:pPr>
            <a:r>
              <a:rPr dirty="0" sz="2700">
                <a:solidFill>
                  <a:srgbClr val="0F1323"/>
                </a:solidFill>
                <a:latin typeface="Wingdings"/>
                <a:cs typeface="Wingdings"/>
              </a:rPr>
              <a:t></a:t>
            </a:r>
            <a:endParaRPr sz="2700">
              <a:latin typeface="Wingdings"/>
              <a:cs typeface="Wingding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4977" y="5117338"/>
            <a:ext cx="3361182" cy="4053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4042" y="5997854"/>
            <a:ext cx="3783584" cy="4056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76344" y="5997854"/>
            <a:ext cx="1566164" cy="4056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69864" y="5997854"/>
            <a:ext cx="1531112" cy="4056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4042" y="6286500"/>
            <a:ext cx="904646" cy="4053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44080" y="6639306"/>
            <a:ext cx="678180" cy="0"/>
          </a:xfrm>
          <a:custGeom>
            <a:avLst/>
            <a:gdLst/>
            <a:ahLst/>
            <a:cxnLst/>
            <a:rect l="l" t="t" r="r" b="b"/>
            <a:pathLst>
              <a:path w="678180" h="0">
                <a:moveTo>
                  <a:pt x="0" y="0"/>
                </a:moveTo>
                <a:lnTo>
                  <a:pt x="678180" y="0"/>
                </a:lnTo>
              </a:path>
            </a:pathLst>
          </a:custGeom>
          <a:ln w="13715">
            <a:solidFill>
              <a:srgbClr val="A700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5061" y="6286500"/>
            <a:ext cx="1666239" cy="4053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84677" y="6286500"/>
            <a:ext cx="1568069" cy="4053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378452" y="6286500"/>
            <a:ext cx="721360" cy="4053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021664" y="2575579"/>
            <a:ext cx="3369945" cy="3365500"/>
          </a:xfrm>
          <a:custGeom>
            <a:avLst/>
            <a:gdLst/>
            <a:ahLst/>
            <a:cxnLst/>
            <a:rect l="l" t="t" r="r" b="b"/>
            <a:pathLst>
              <a:path w="3369945" h="3365500">
                <a:moveTo>
                  <a:pt x="1921448" y="3352800"/>
                </a:moveTo>
                <a:lnTo>
                  <a:pt x="1448461" y="3352800"/>
                </a:lnTo>
                <a:lnTo>
                  <a:pt x="1495020" y="3365500"/>
                </a:lnTo>
                <a:lnTo>
                  <a:pt x="1874888" y="3365500"/>
                </a:lnTo>
                <a:lnTo>
                  <a:pt x="1921448" y="3352800"/>
                </a:lnTo>
                <a:close/>
              </a:path>
              <a:path w="3369945" h="3365500">
                <a:moveTo>
                  <a:pt x="2058625" y="38100"/>
                </a:moveTo>
                <a:lnTo>
                  <a:pt x="1311282" y="38100"/>
                </a:lnTo>
                <a:lnTo>
                  <a:pt x="1092051" y="101600"/>
                </a:lnTo>
                <a:lnTo>
                  <a:pt x="1049775" y="127000"/>
                </a:lnTo>
                <a:lnTo>
                  <a:pt x="1008062" y="139700"/>
                </a:lnTo>
                <a:lnTo>
                  <a:pt x="966932" y="165100"/>
                </a:lnTo>
                <a:lnTo>
                  <a:pt x="926402" y="177800"/>
                </a:lnTo>
                <a:lnTo>
                  <a:pt x="886490" y="203200"/>
                </a:lnTo>
                <a:lnTo>
                  <a:pt x="847213" y="228600"/>
                </a:lnTo>
                <a:lnTo>
                  <a:pt x="808589" y="241300"/>
                </a:lnTo>
                <a:lnTo>
                  <a:pt x="770637" y="266700"/>
                </a:lnTo>
                <a:lnTo>
                  <a:pt x="733372" y="292100"/>
                </a:lnTo>
                <a:lnTo>
                  <a:pt x="696814" y="317500"/>
                </a:lnTo>
                <a:lnTo>
                  <a:pt x="660980" y="342900"/>
                </a:lnTo>
                <a:lnTo>
                  <a:pt x="625888" y="368300"/>
                </a:lnTo>
                <a:lnTo>
                  <a:pt x="591556" y="406400"/>
                </a:lnTo>
                <a:lnTo>
                  <a:pt x="558000" y="431800"/>
                </a:lnTo>
                <a:lnTo>
                  <a:pt x="525240" y="457200"/>
                </a:lnTo>
                <a:lnTo>
                  <a:pt x="493292" y="495300"/>
                </a:lnTo>
                <a:lnTo>
                  <a:pt x="462175" y="520700"/>
                </a:lnTo>
                <a:lnTo>
                  <a:pt x="431905" y="558800"/>
                </a:lnTo>
                <a:lnTo>
                  <a:pt x="402502" y="596900"/>
                </a:lnTo>
                <a:lnTo>
                  <a:pt x="373982" y="622300"/>
                </a:lnTo>
                <a:lnTo>
                  <a:pt x="346363" y="660400"/>
                </a:lnTo>
                <a:lnTo>
                  <a:pt x="319664" y="698500"/>
                </a:lnTo>
                <a:lnTo>
                  <a:pt x="293901" y="736600"/>
                </a:lnTo>
                <a:lnTo>
                  <a:pt x="269093" y="774700"/>
                </a:lnTo>
                <a:lnTo>
                  <a:pt x="245257" y="812800"/>
                </a:lnTo>
                <a:lnTo>
                  <a:pt x="222411" y="850900"/>
                </a:lnTo>
                <a:lnTo>
                  <a:pt x="200572" y="889000"/>
                </a:lnTo>
                <a:lnTo>
                  <a:pt x="179759" y="927100"/>
                </a:lnTo>
                <a:lnTo>
                  <a:pt x="159990" y="965200"/>
                </a:lnTo>
                <a:lnTo>
                  <a:pt x="141280" y="1003300"/>
                </a:lnTo>
                <a:lnTo>
                  <a:pt x="123650" y="1054100"/>
                </a:lnTo>
                <a:lnTo>
                  <a:pt x="107116" y="1092200"/>
                </a:lnTo>
                <a:lnTo>
                  <a:pt x="91696" y="1130300"/>
                </a:lnTo>
                <a:lnTo>
                  <a:pt x="77407" y="1181100"/>
                </a:lnTo>
                <a:lnTo>
                  <a:pt x="64268" y="1219200"/>
                </a:lnTo>
                <a:lnTo>
                  <a:pt x="52296" y="1270000"/>
                </a:lnTo>
                <a:lnTo>
                  <a:pt x="41510" y="1308100"/>
                </a:lnTo>
                <a:lnTo>
                  <a:pt x="31925" y="1358900"/>
                </a:lnTo>
                <a:lnTo>
                  <a:pt x="23562" y="1397000"/>
                </a:lnTo>
                <a:lnTo>
                  <a:pt x="16436" y="1447800"/>
                </a:lnTo>
                <a:lnTo>
                  <a:pt x="10566" y="1498600"/>
                </a:lnTo>
                <a:lnTo>
                  <a:pt x="5970" y="1536700"/>
                </a:lnTo>
                <a:lnTo>
                  <a:pt x="2665" y="1587500"/>
                </a:lnTo>
                <a:lnTo>
                  <a:pt x="669" y="1638300"/>
                </a:lnTo>
                <a:lnTo>
                  <a:pt x="0" y="1689100"/>
                </a:lnTo>
                <a:lnTo>
                  <a:pt x="669" y="1739900"/>
                </a:lnTo>
                <a:lnTo>
                  <a:pt x="2665" y="1778000"/>
                </a:lnTo>
                <a:lnTo>
                  <a:pt x="5970" y="1828800"/>
                </a:lnTo>
                <a:lnTo>
                  <a:pt x="10566" y="1879600"/>
                </a:lnTo>
                <a:lnTo>
                  <a:pt x="16436" y="1917700"/>
                </a:lnTo>
                <a:lnTo>
                  <a:pt x="23562" y="1968500"/>
                </a:lnTo>
                <a:lnTo>
                  <a:pt x="31926" y="2019300"/>
                </a:lnTo>
                <a:lnTo>
                  <a:pt x="41510" y="2057400"/>
                </a:lnTo>
                <a:lnTo>
                  <a:pt x="52297" y="2108200"/>
                </a:lnTo>
                <a:lnTo>
                  <a:pt x="64268" y="2146300"/>
                </a:lnTo>
                <a:lnTo>
                  <a:pt x="77407" y="2197100"/>
                </a:lnTo>
                <a:lnTo>
                  <a:pt x="91696" y="2235200"/>
                </a:lnTo>
                <a:lnTo>
                  <a:pt x="107116" y="2273300"/>
                </a:lnTo>
                <a:lnTo>
                  <a:pt x="123650" y="2324100"/>
                </a:lnTo>
                <a:lnTo>
                  <a:pt x="141281" y="2362200"/>
                </a:lnTo>
                <a:lnTo>
                  <a:pt x="159990" y="2400300"/>
                </a:lnTo>
                <a:lnTo>
                  <a:pt x="179760" y="2451100"/>
                </a:lnTo>
                <a:lnTo>
                  <a:pt x="200573" y="2489200"/>
                </a:lnTo>
                <a:lnTo>
                  <a:pt x="222411" y="2527300"/>
                </a:lnTo>
                <a:lnTo>
                  <a:pt x="245257" y="2565400"/>
                </a:lnTo>
                <a:lnTo>
                  <a:pt x="269093" y="2603500"/>
                </a:lnTo>
                <a:lnTo>
                  <a:pt x="293902" y="2641600"/>
                </a:lnTo>
                <a:lnTo>
                  <a:pt x="319664" y="2679700"/>
                </a:lnTo>
                <a:lnTo>
                  <a:pt x="346364" y="2705100"/>
                </a:lnTo>
                <a:lnTo>
                  <a:pt x="373982" y="2743200"/>
                </a:lnTo>
                <a:lnTo>
                  <a:pt x="402502" y="2781300"/>
                </a:lnTo>
                <a:lnTo>
                  <a:pt x="431906" y="2819400"/>
                </a:lnTo>
                <a:lnTo>
                  <a:pt x="462175" y="2844800"/>
                </a:lnTo>
                <a:lnTo>
                  <a:pt x="493292" y="2882900"/>
                </a:lnTo>
                <a:lnTo>
                  <a:pt x="525240" y="2908300"/>
                </a:lnTo>
                <a:lnTo>
                  <a:pt x="558001" y="2933700"/>
                </a:lnTo>
                <a:lnTo>
                  <a:pt x="591556" y="2971800"/>
                </a:lnTo>
                <a:lnTo>
                  <a:pt x="625889" y="2997200"/>
                </a:lnTo>
                <a:lnTo>
                  <a:pt x="660981" y="3022600"/>
                </a:lnTo>
                <a:lnTo>
                  <a:pt x="696815" y="3048000"/>
                </a:lnTo>
                <a:lnTo>
                  <a:pt x="733373" y="3073400"/>
                </a:lnTo>
                <a:lnTo>
                  <a:pt x="770637" y="3098800"/>
                </a:lnTo>
                <a:lnTo>
                  <a:pt x="808590" y="3124200"/>
                </a:lnTo>
                <a:lnTo>
                  <a:pt x="847214" y="3149600"/>
                </a:lnTo>
                <a:lnTo>
                  <a:pt x="886491" y="3175000"/>
                </a:lnTo>
                <a:lnTo>
                  <a:pt x="926403" y="3187700"/>
                </a:lnTo>
                <a:lnTo>
                  <a:pt x="966933" y="3213100"/>
                </a:lnTo>
                <a:lnTo>
                  <a:pt x="1008063" y="3225800"/>
                </a:lnTo>
                <a:lnTo>
                  <a:pt x="1049775" y="3251200"/>
                </a:lnTo>
                <a:lnTo>
                  <a:pt x="1134875" y="3276600"/>
                </a:lnTo>
                <a:lnTo>
                  <a:pt x="1402306" y="3352800"/>
                </a:lnTo>
                <a:lnTo>
                  <a:pt x="1967602" y="3352800"/>
                </a:lnTo>
                <a:lnTo>
                  <a:pt x="2235033" y="3276600"/>
                </a:lnTo>
                <a:lnTo>
                  <a:pt x="2320133" y="3251200"/>
                </a:lnTo>
                <a:lnTo>
                  <a:pt x="2361845" y="3225800"/>
                </a:lnTo>
                <a:lnTo>
                  <a:pt x="2402975" y="3213100"/>
                </a:lnTo>
                <a:lnTo>
                  <a:pt x="2443505" y="3187700"/>
                </a:lnTo>
                <a:lnTo>
                  <a:pt x="2483418" y="3175000"/>
                </a:lnTo>
                <a:lnTo>
                  <a:pt x="2522695" y="3149600"/>
                </a:lnTo>
                <a:lnTo>
                  <a:pt x="2561318" y="3124200"/>
                </a:lnTo>
                <a:lnTo>
                  <a:pt x="2599271" y="3098800"/>
                </a:lnTo>
                <a:lnTo>
                  <a:pt x="2636536" y="3073400"/>
                </a:lnTo>
                <a:lnTo>
                  <a:pt x="2673094" y="3048000"/>
                </a:lnTo>
                <a:lnTo>
                  <a:pt x="2708928" y="3022600"/>
                </a:lnTo>
                <a:lnTo>
                  <a:pt x="2744020" y="2997200"/>
                </a:lnTo>
                <a:lnTo>
                  <a:pt x="2778352" y="2971800"/>
                </a:lnTo>
                <a:lnTo>
                  <a:pt x="2811908" y="2933700"/>
                </a:lnTo>
                <a:lnTo>
                  <a:pt x="2844668" y="2908300"/>
                </a:lnTo>
                <a:lnTo>
                  <a:pt x="2876616" y="2882900"/>
                </a:lnTo>
                <a:lnTo>
                  <a:pt x="2907733" y="2844800"/>
                </a:lnTo>
                <a:lnTo>
                  <a:pt x="1684954" y="2844800"/>
                </a:lnTo>
                <a:lnTo>
                  <a:pt x="1636413" y="2832100"/>
                </a:lnTo>
                <a:lnTo>
                  <a:pt x="1540859" y="2832100"/>
                </a:lnTo>
                <a:lnTo>
                  <a:pt x="1493928" y="2819400"/>
                </a:lnTo>
                <a:lnTo>
                  <a:pt x="1447614" y="2819400"/>
                </a:lnTo>
                <a:lnTo>
                  <a:pt x="1312790" y="2781300"/>
                </a:lnTo>
                <a:lnTo>
                  <a:pt x="1269357" y="2755900"/>
                </a:lnTo>
                <a:lnTo>
                  <a:pt x="1184997" y="2730500"/>
                </a:lnTo>
                <a:lnTo>
                  <a:pt x="1144152" y="2705100"/>
                </a:lnTo>
                <a:lnTo>
                  <a:pt x="1104252" y="2679700"/>
                </a:lnTo>
                <a:lnTo>
                  <a:pt x="1065338" y="2654300"/>
                </a:lnTo>
                <a:lnTo>
                  <a:pt x="1027449" y="2628900"/>
                </a:lnTo>
                <a:lnTo>
                  <a:pt x="990628" y="2603500"/>
                </a:lnTo>
                <a:lnTo>
                  <a:pt x="954914" y="2578100"/>
                </a:lnTo>
                <a:lnTo>
                  <a:pt x="920349" y="2552700"/>
                </a:lnTo>
                <a:lnTo>
                  <a:pt x="886973" y="2514600"/>
                </a:lnTo>
                <a:lnTo>
                  <a:pt x="854828" y="2489200"/>
                </a:lnTo>
                <a:lnTo>
                  <a:pt x="823953" y="2451100"/>
                </a:lnTo>
                <a:lnTo>
                  <a:pt x="794391" y="2413000"/>
                </a:lnTo>
                <a:lnTo>
                  <a:pt x="766181" y="2374900"/>
                </a:lnTo>
                <a:lnTo>
                  <a:pt x="739365" y="2349500"/>
                </a:lnTo>
                <a:lnTo>
                  <a:pt x="713982" y="2311400"/>
                </a:lnTo>
                <a:lnTo>
                  <a:pt x="690075" y="2260600"/>
                </a:lnTo>
                <a:lnTo>
                  <a:pt x="667684" y="2222500"/>
                </a:lnTo>
                <a:lnTo>
                  <a:pt x="646850" y="2184400"/>
                </a:lnTo>
                <a:lnTo>
                  <a:pt x="627613" y="2146300"/>
                </a:lnTo>
                <a:lnTo>
                  <a:pt x="610015" y="2095500"/>
                </a:lnTo>
                <a:lnTo>
                  <a:pt x="594096" y="2057400"/>
                </a:lnTo>
                <a:lnTo>
                  <a:pt x="579897" y="2019300"/>
                </a:lnTo>
                <a:lnTo>
                  <a:pt x="567458" y="1968500"/>
                </a:lnTo>
                <a:lnTo>
                  <a:pt x="556821" y="1917700"/>
                </a:lnTo>
                <a:lnTo>
                  <a:pt x="548027" y="1879600"/>
                </a:lnTo>
                <a:lnTo>
                  <a:pt x="541116" y="1828800"/>
                </a:lnTo>
                <a:lnTo>
                  <a:pt x="536129" y="1778000"/>
                </a:lnTo>
                <a:lnTo>
                  <a:pt x="533107" y="1739900"/>
                </a:lnTo>
                <a:lnTo>
                  <a:pt x="532090" y="1689100"/>
                </a:lnTo>
                <a:lnTo>
                  <a:pt x="533186" y="1638300"/>
                </a:lnTo>
                <a:lnTo>
                  <a:pt x="536450" y="1587500"/>
                </a:lnTo>
                <a:lnTo>
                  <a:pt x="541845" y="1536700"/>
                </a:lnTo>
                <a:lnTo>
                  <a:pt x="549334" y="1485900"/>
                </a:lnTo>
                <a:lnTo>
                  <a:pt x="558883" y="1435100"/>
                </a:lnTo>
                <a:lnTo>
                  <a:pt x="570453" y="1384300"/>
                </a:lnTo>
                <a:lnTo>
                  <a:pt x="584010" y="1346200"/>
                </a:lnTo>
                <a:lnTo>
                  <a:pt x="599516" y="1295400"/>
                </a:lnTo>
                <a:lnTo>
                  <a:pt x="616935" y="1257300"/>
                </a:lnTo>
                <a:lnTo>
                  <a:pt x="636232" y="1206500"/>
                </a:lnTo>
                <a:lnTo>
                  <a:pt x="657369" y="1168400"/>
                </a:lnTo>
                <a:lnTo>
                  <a:pt x="680310" y="1117600"/>
                </a:lnTo>
                <a:lnTo>
                  <a:pt x="705020" y="1079500"/>
                </a:lnTo>
                <a:lnTo>
                  <a:pt x="1452128" y="1079500"/>
                </a:lnTo>
                <a:lnTo>
                  <a:pt x="1081917" y="711200"/>
                </a:lnTo>
                <a:lnTo>
                  <a:pt x="1122444" y="685800"/>
                </a:lnTo>
                <a:lnTo>
                  <a:pt x="1164169" y="660400"/>
                </a:lnTo>
                <a:lnTo>
                  <a:pt x="1207033" y="635000"/>
                </a:lnTo>
                <a:lnTo>
                  <a:pt x="1250974" y="622300"/>
                </a:lnTo>
                <a:lnTo>
                  <a:pt x="1295932" y="596900"/>
                </a:lnTo>
                <a:lnTo>
                  <a:pt x="1484727" y="546100"/>
                </a:lnTo>
                <a:lnTo>
                  <a:pt x="1533864" y="546100"/>
                </a:lnTo>
                <a:lnTo>
                  <a:pt x="1583654" y="533400"/>
                </a:lnTo>
                <a:lnTo>
                  <a:pt x="2917823" y="533400"/>
                </a:lnTo>
                <a:lnTo>
                  <a:pt x="2907733" y="520700"/>
                </a:lnTo>
                <a:lnTo>
                  <a:pt x="2876616" y="495300"/>
                </a:lnTo>
                <a:lnTo>
                  <a:pt x="2844668" y="457200"/>
                </a:lnTo>
                <a:lnTo>
                  <a:pt x="2811907" y="431800"/>
                </a:lnTo>
                <a:lnTo>
                  <a:pt x="2778352" y="406400"/>
                </a:lnTo>
                <a:lnTo>
                  <a:pt x="2744019" y="368300"/>
                </a:lnTo>
                <a:lnTo>
                  <a:pt x="2708927" y="342900"/>
                </a:lnTo>
                <a:lnTo>
                  <a:pt x="2673093" y="317500"/>
                </a:lnTo>
                <a:lnTo>
                  <a:pt x="2636535" y="292100"/>
                </a:lnTo>
                <a:lnTo>
                  <a:pt x="2599271" y="266700"/>
                </a:lnTo>
                <a:lnTo>
                  <a:pt x="2561318" y="241300"/>
                </a:lnTo>
                <a:lnTo>
                  <a:pt x="2522694" y="228600"/>
                </a:lnTo>
                <a:lnTo>
                  <a:pt x="2483417" y="203200"/>
                </a:lnTo>
                <a:lnTo>
                  <a:pt x="2443505" y="177800"/>
                </a:lnTo>
                <a:lnTo>
                  <a:pt x="2402975" y="165100"/>
                </a:lnTo>
                <a:lnTo>
                  <a:pt x="2361845" y="139700"/>
                </a:lnTo>
                <a:lnTo>
                  <a:pt x="2320133" y="127000"/>
                </a:lnTo>
                <a:lnTo>
                  <a:pt x="2277856" y="101600"/>
                </a:lnTo>
                <a:lnTo>
                  <a:pt x="2058625" y="38100"/>
                </a:lnTo>
                <a:close/>
              </a:path>
              <a:path w="3369945" h="3365500">
                <a:moveTo>
                  <a:pt x="1452128" y="1079500"/>
                </a:moveTo>
                <a:lnTo>
                  <a:pt x="705020" y="1079500"/>
                </a:lnTo>
                <a:lnTo>
                  <a:pt x="2292425" y="2667000"/>
                </a:lnTo>
                <a:lnTo>
                  <a:pt x="2250952" y="2692400"/>
                </a:lnTo>
                <a:lnTo>
                  <a:pt x="2208425" y="2717800"/>
                </a:lnTo>
                <a:lnTo>
                  <a:pt x="2164893" y="2743200"/>
                </a:lnTo>
                <a:lnTo>
                  <a:pt x="2075009" y="2768600"/>
                </a:lnTo>
                <a:lnTo>
                  <a:pt x="2028753" y="2794000"/>
                </a:lnTo>
                <a:lnTo>
                  <a:pt x="1981685" y="2806700"/>
                </a:lnTo>
                <a:lnTo>
                  <a:pt x="1933855" y="2806700"/>
                </a:lnTo>
                <a:lnTo>
                  <a:pt x="1836099" y="2832100"/>
                </a:lnTo>
                <a:lnTo>
                  <a:pt x="1735873" y="2832100"/>
                </a:lnTo>
                <a:lnTo>
                  <a:pt x="1684954" y="2844800"/>
                </a:lnTo>
                <a:lnTo>
                  <a:pt x="2907733" y="2844800"/>
                </a:lnTo>
                <a:lnTo>
                  <a:pt x="2938003" y="2819400"/>
                </a:lnTo>
                <a:lnTo>
                  <a:pt x="2967406" y="2781300"/>
                </a:lnTo>
                <a:lnTo>
                  <a:pt x="2995926" y="2743200"/>
                </a:lnTo>
                <a:lnTo>
                  <a:pt x="3023544" y="2705100"/>
                </a:lnTo>
                <a:lnTo>
                  <a:pt x="3050244" y="2679700"/>
                </a:lnTo>
                <a:lnTo>
                  <a:pt x="3076007" y="2641600"/>
                </a:lnTo>
                <a:lnTo>
                  <a:pt x="3100815" y="2603500"/>
                </a:lnTo>
                <a:lnTo>
                  <a:pt x="3124651" y="2565400"/>
                </a:lnTo>
                <a:lnTo>
                  <a:pt x="3147497" y="2527300"/>
                </a:lnTo>
                <a:lnTo>
                  <a:pt x="3169335" y="2489200"/>
                </a:lnTo>
                <a:lnTo>
                  <a:pt x="3190148" y="2451100"/>
                </a:lnTo>
                <a:lnTo>
                  <a:pt x="3209918" y="2400300"/>
                </a:lnTo>
                <a:lnTo>
                  <a:pt x="3228627" y="2362200"/>
                </a:lnTo>
                <a:lnTo>
                  <a:pt x="3246258" y="2324100"/>
                </a:lnTo>
                <a:lnTo>
                  <a:pt x="3258659" y="2286000"/>
                </a:lnTo>
                <a:lnTo>
                  <a:pt x="2664888" y="2286000"/>
                </a:lnTo>
                <a:lnTo>
                  <a:pt x="1452128" y="1079500"/>
                </a:lnTo>
                <a:close/>
              </a:path>
              <a:path w="3369945" h="3365500">
                <a:moveTo>
                  <a:pt x="2917823" y="533400"/>
                </a:moveTo>
                <a:lnTo>
                  <a:pt x="1781540" y="533400"/>
                </a:lnTo>
                <a:lnTo>
                  <a:pt x="1829049" y="546100"/>
                </a:lnTo>
                <a:lnTo>
                  <a:pt x="1875980" y="546100"/>
                </a:lnTo>
                <a:lnTo>
                  <a:pt x="1967948" y="571500"/>
                </a:lnTo>
                <a:lnTo>
                  <a:pt x="2143163" y="622300"/>
                </a:lnTo>
                <a:lnTo>
                  <a:pt x="2184911" y="647700"/>
                </a:lnTo>
                <a:lnTo>
                  <a:pt x="2225755" y="673100"/>
                </a:lnTo>
                <a:lnTo>
                  <a:pt x="2265655" y="685800"/>
                </a:lnTo>
                <a:lnTo>
                  <a:pt x="2304570" y="711200"/>
                </a:lnTo>
                <a:lnTo>
                  <a:pt x="2342459" y="736600"/>
                </a:lnTo>
                <a:lnTo>
                  <a:pt x="2379280" y="762000"/>
                </a:lnTo>
                <a:lnTo>
                  <a:pt x="2414994" y="800100"/>
                </a:lnTo>
                <a:lnTo>
                  <a:pt x="2449559" y="825500"/>
                </a:lnTo>
                <a:lnTo>
                  <a:pt x="2482935" y="850900"/>
                </a:lnTo>
                <a:lnTo>
                  <a:pt x="2515080" y="889000"/>
                </a:lnTo>
                <a:lnTo>
                  <a:pt x="2545955" y="927100"/>
                </a:lnTo>
                <a:lnTo>
                  <a:pt x="2575517" y="952500"/>
                </a:lnTo>
                <a:lnTo>
                  <a:pt x="2603727" y="990600"/>
                </a:lnTo>
                <a:lnTo>
                  <a:pt x="2630543" y="1028700"/>
                </a:lnTo>
                <a:lnTo>
                  <a:pt x="2655925" y="1066800"/>
                </a:lnTo>
                <a:lnTo>
                  <a:pt x="2679832" y="1104900"/>
                </a:lnTo>
                <a:lnTo>
                  <a:pt x="2702223" y="1143000"/>
                </a:lnTo>
                <a:lnTo>
                  <a:pt x="2723058" y="1181100"/>
                </a:lnTo>
                <a:lnTo>
                  <a:pt x="2742295" y="1231900"/>
                </a:lnTo>
                <a:lnTo>
                  <a:pt x="2759893" y="1270000"/>
                </a:lnTo>
                <a:lnTo>
                  <a:pt x="2775812" y="1308100"/>
                </a:lnTo>
                <a:lnTo>
                  <a:pt x="2790011" y="1358900"/>
                </a:lnTo>
                <a:lnTo>
                  <a:pt x="2802450" y="1397000"/>
                </a:lnTo>
                <a:lnTo>
                  <a:pt x="2813086" y="1447800"/>
                </a:lnTo>
                <a:lnTo>
                  <a:pt x="2821881" y="1498600"/>
                </a:lnTo>
                <a:lnTo>
                  <a:pt x="2828792" y="1536700"/>
                </a:lnTo>
                <a:lnTo>
                  <a:pt x="2833779" y="1587500"/>
                </a:lnTo>
                <a:lnTo>
                  <a:pt x="2836801" y="1638300"/>
                </a:lnTo>
                <a:lnTo>
                  <a:pt x="2837818" y="1689100"/>
                </a:lnTo>
                <a:lnTo>
                  <a:pt x="2836722" y="1739900"/>
                </a:lnTo>
                <a:lnTo>
                  <a:pt x="2833458" y="1790700"/>
                </a:lnTo>
                <a:lnTo>
                  <a:pt x="2828063" y="1841500"/>
                </a:lnTo>
                <a:lnTo>
                  <a:pt x="2820574" y="1892300"/>
                </a:lnTo>
                <a:lnTo>
                  <a:pt x="2811025" y="1930400"/>
                </a:lnTo>
                <a:lnTo>
                  <a:pt x="2799455" y="1981200"/>
                </a:lnTo>
                <a:lnTo>
                  <a:pt x="2785898" y="2032000"/>
                </a:lnTo>
                <a:lnTo>
                  <a:pt x="2770392" y="2070100"/>
                </a:lnTo>
                <a:lnTo>
                  <a:pt x="2752972" y="2120900"/>
                </a:lnTo>
                <a:lnTo>
                  <a:pt x="2733676" y="2159000"/>
                </a:lnTo>
                <a:lnTo>
                  <a:pt x="2712539" y="2209800"/>
                </a:lnTo>
                <a:lnTo>
                  <a:pt x="2689598" y="2247900"/>
                </a:lnTo>
                <a:lnTo>
                  <a:pt x="2664888" y="2286000"/>
                </a:lnTo>
                <a:lnTo>
                  <a:pt x="3258659" y="2286000"/>
                </a:lnTo>
                <a:lnTo>
                  <a:pt x="3262792" y="2273300"/>
                </a:lnTo>
                <a:lnTo>
                  <a:pt x="3278212" y="2235200"/>
                </a:lnTo>
                <a:lnTo>
                  <a:pt x="3292501" y="2197100"/>
                </a:lnTo>
                <a:lnTo>
                  <a:pt x="3305640" y="2146300"/>
                </a:lnTo>
                <a:lnTo>
                  <a:pt x="3317611" y="2108200"/>
                </a:lnTo>
                <a:lnTo>
                  <a:pt x="3328398" y="2057400"/>
                </a:lnTo>
                <a:lnTo>
                  <a:pt x="3337982" y="2019300"/>
                </a:lnTo>
                <a:lnTo>
                  <a:pt x="3346346" y="1968500"/>
                </a:lnTo>
                <a:lnTo>
                  <a:pt x="3353472" y="1917700"/>
                </a:lnTo>
                <a:lnTo>
                  <a:pt x="3359342" y="1879600"/>
                </a:lnTo>
                <a:lnTo>
                  <a:pt x="3363938" y="1828800"/>
                </a:lnTo>
                <a:lnTo>
                  <a:pt x="3367243" y="1778000"/>
                </a:lnTo>
                <a:lnTo>
                  <a:pt x="3369239" y="1739900"/>
                </a:lnTo>
                <a:lnTo>
                  <a:pt x="3369908" y="1689100"/>
                </a:lnTo>
                <a:lnTo>
                  <a:pt x="3369239" y="1638300"/>
                </a:lnTo>
                <a:lnTo>
                  <a:pt x="3367243" y="1587500"/>
                </a:lnTo>
                <a:lnTo>
                  <a:pt x="3363938" y="1536700"/>
                </a:lnTo>
                <a:lnTo>
                  <a:pt x="3359342" y="1498600"/>
                </a:lnTo>
                <a:lnTo>
                  <a:pt x="3353472" y="1447800"/>
                </a:lnTo>
                <a:lnTo>
                  <a:pt x="3346346" y="1397000"/>
                </a:lnTo>
                <a:lnTo>
                  <a:pt x="3337982" y="1358900"/>
                </a:lnTo>
                <a:lnTo>
                  <a:pt x="3328398" y="1308100"/>
                </a:lnTo>
                <a:lnTo>
                  <a:pt x="3317611" y="1270000"/>
                </a:lnTo>
                <a:lnTo>
                  <a:pt x="3305640" y="1219200"/>
                </a:lnTo>
                <a:lnTo>
                  <a:pt x="3292501" y="1181100"/>
                </a:lnTo>
                <a:lnTo>
                  <a:pt x="3278212" y="1130300"/>
                </a:lnTo>
                <a:lnTo>
                  <a:pt x="3262792" y="1092200"/>
                </a:lnTo>
                <a:lnTo>
                  <a:pt x="3246258" y="1054100"/>
                </a:lnTo>
                <a:lnTo>
                  <a:pt x="3228627" y="1003300"/>
                </a:lnTo>
                <a:lnTo>
                  <a:pt x="3209918" y="965200"/>
                </a:lnTo>
                <a:lnTo>
                  <a:pt x="3190148" y="927100"/>
                </a:lnTo>
                <a:lnTo>
                  <a:pt x="3169335" y="889000"/>
                </a:lnTo>
                <a:lnTo>
                  <a:pt x="3147497" y="850900"/>
                </a:lnTo>
                <a:lnTo>
                  <a:pt x="3124651" y="812800"/>
                </a:lnTo>
                <a:lnTo>
                  <a:pt x="3100815" y="774700"/>
                </a:lnTo>
                <a:lnTo>
                  <a:pt x="3076006" y="736600"/>
                </a:lnTo>
                <a:lnTo>
                  <a:pt x="3050244" y="698500"/>
                </a:lnTo>
                <a:lnTo>
                  <a:pt x="3023544" y="660400"/>
                </a:lnTo>
                <a:lnTo>
                  <a:pt x="2995926" y="622300"/>
                </a:lnTo>
                <a:lnTo>
                  <a:pt x="2967406" y="596900"/>
                </a:lnTo>
                <a:lnTo>
                  <a:pt x="2938002" y="558800"/>
                </a:lnTo>
                <a:lnTo>
                  <a:pt x="2917823" y="533400"/>
                </a:lnTo>
                <a:close/>
              </a:path>
              <a:path w="3369945" h="3365500">
                <a:moveTo>
                  <a:pt x="1921447" y="12700"/>
                </a:moveTo>
                <a:lnTo>
                  <a:pt x="1448460" y="12700"/>
                </a:lnTo>
                <a:lnTo>
                  <a:pt x="1356574" y="38100"/>
                </a:lnTo>
                <a:lnTo>
                  <a:pt x="2013334" y="38100"/>
                </a:lnTo>
                <a:lnTo>
                  <a:pt x="1921447" y="12700"/>
                </a:lnTo>
                <a:close/>
              </a:path>
              <a:path w="3369945" h="3365500">
                <a:moveTo>
                  <a:pt x="1827941" y="0"/>
                </a:moveTo>
                <a:lnTo>
                  <a:pt x="1541967" y="0"/>
                </a:lnTo>
                <a:lnTo>
                  <a:pt x="1495020" y="12700"/>
                </a:lnTo>
                <a:lnTo>
                  <a:pt x="1874887" y="12700"/>
                </a:lnTo>
                <a:lnTo>
                  <a:pt x="1827941" y="0"/>
                </a:lnTo>
                <a:close/>
              </a:path>
            </a:pathLst>
          </a:custGeom>
          <a:solidFill>
            <a:srgbClr val="FFFFFF">
              <a:alpha val="2784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021664" y="2569299"/>
            <a:ext cx="3369945" cy="3371850"/>
          </a:xfrm>
          <a:custGeom>
            <a:avLst/>
            <a:gdLst/>
            <a:ahLst/>
            <a:cxnLst/>
            <a:rect l="l" t="t" r="r" b="b"/>
            <a:pathLst>
              <a:path w="3369945" h="3371850">
                <a:moveTo>
                  <a:pt x="1684954" y="0"/>
                </a:moveTo>
                <a:lnTo>
                  <a:pt x="1636951" y="669"/>
                </a:lnTo>
                <a:lnTo>
                  <a:pt x="1589283" y="2666"/>
                </a:lnTo>
                <a:lnTo>
                  <a:pt x="1541967" y="5972"/>
                </a:lnTo>
                <a:lnTo>
                  <a:pt x="1495020" y="10570"/>
                </a:lnTo>
                <a:lnTo>
                  <a:pt x="1448460" y="16443"/>
                </a:lnTo>
                <a:lnTo>
                  <a:pt x="1402306" y="23571"/>
                </a:lnTo>
                <a:lnTo>
                  <a:pt x="1356574" y="31939"/>
                </a:lnTo>
                <a:lnTo>
                  <a:pt x="1311282" y="41527"/>
                </a:lnTo>
                <a:lnTo>
                  <a:pt x="1266449" y="52318"/>
                </a:lnTo>
                <a:lnTo>
                  <a:pt x="1222091" y="64295"/>
                </a:lnTo>
                <a:lnTo>
                  <a:pt x="1178227" y="77440"/>
                </a:lnTo>
                <a:lnTo>
                  <a:pt x="1134875" y="91734"/>
                </a:lnTo>
                <a:lnTo>
                  <a:pt x="1092051" y="107161"/>
                </a:lnTo>
                <a:lnTo>
                  <a:pt x="1049775" y="123702"/>
                </a:lnTo>
                <a:lnTo>
                  <a:pt x="1008062" y="141341"/>
                </a:lnTo>
                <a:lnTo>
                  <a:pt x="966932" y="160058"/>
                </a:lnTo>
                <a:lnTo>
                  <a:pt x="926402" y="179837"/>
                </a:lnTo>
                <a:lnTo>
                  <a:pt x="886490" y="200659"/>
                </a:lnTo>
                <a:lnTo>
                  <a:pt x="847213" y="222507"/>
                </a:lnTo>
                <a:lnTo>
                  <a:pt x="808589" y="245363"/>
                </a:lnTo>
                <a:lnTo>
                  <a:pt x="770637" y="269210"/>
                </a:lnTo>
                <a:lnTo>
                  <a:pt x="733372" y="294030"/>
                </a:lnTo>
                <a:lnTo>
                  <a:pt x="696814" y="319804"/>
                </a:lnTo>
                <a:lnTo>
                  <a:pt x="660980" y="346516"/>
                </a:lnTo>
                <a:lnTo>
                  <a:pt x="625888" y="374147"/>
                </a:lnTo>
                <a:lnTo>
                  <a:pt x="591556" y="402681"/>
                </a:lnTo>
                <a:lnTo>
                  <a:pt x="558000" y="432098"/>
                </a:lnTo>
                <a:lnTo>
                  <a:pt x="525240" y="462381"/>
                </a:lnTo>
                <a:lnTo>
                  <a:pt x="493292" y="493514"/>
                </a:lnTo>
                <a:lnTo>
                  <a:pt x="462175" y="525477"/>
                </a:lnTo>
                <a:lnTo>
                  <a:pt x="431905" y="558253"/>
                </a:lnTo>
                <a:lnTo>
                  <a:pt x="402502" y="591825"/>
                </a:lnTo>
                <a:lnTo>
                  <a:pt x="373982" y="626174"/>
                </a:lnTo>
                <a:lnTo>
                  <a:pt x="346363" y="661284"/>
                </a:lnTo>
                <a:lnTo>
                  <a:pt x="319664" y="697135"/>
                </a:lnTo>
                <a:lnTo>
                  <a:pt x="293901" y="733712"/>
                </a:lnTo>
                <a:lnTo>
                  <a:pt x="269093" y="770995"/>
                </a:lnTo>
                <a:lnTo>
                  <a:pt x="245257" y="808967"/>
                </a:lnTo>
                <a:lnTo>
                  <a:pt x="222411" y="847610"/>
                </a:lnTo>
                <a:lnTo>
                  <a:pt x="200572" y="886907"/>
                </a:lnTo>
                <a:lnTo>
                  <a:pt x="179759" y="926840"/>
                </a:lnTo>
                <a:lnTo>
                  <a:pt x="159990" y="967392"/>
                </a:lnTo>
                <a:lnTo>
                  <a:pt x="141280" y="1008543"/>
                </a:lnTo>
                <a:lnTo>
                  <a:pt x="123650" y="1050277"/>
                </a:lnTo>
                <a:lnTo>
                  <a:pt x="107116" y="1092577"/>
                </a:lnTo>
                <a:lnTo>
                  <a:pt x="91696" y="1135423"/>
                </a:lnTo>
                <a:lnTo>
                  <a:pt x="77407" y="1178799"/>
                </a:lnTo>
                <a:lnTo>
                  <a:pt x="64268" y="1222687"/>
                </a:lnTo>
                <a:lnTo>
                  <a:pt x="52296" y="1267069"/>
                </a:lnTo>
                <a:lnTo>
                  <a:pt x="41510" y="1311928"/>
                </a:lnTo>
                <a:lnTo>
                  <a:pt x="31925" y="1357245"/>
                </a:lnTo>
                <a:lnTo>
                  <a:pt x="23562" y="1403002"/>
                </a:lnTo>
                <a:lnTo>
                  <a:pt x="16436" y="1449183"/>
                </a:lnTo>
                <a:lnTo>
                  <a:pt x="10566" y="1495770"/>
                </a:lnTo>
                <a:lnTo>
                  <a:pt x="5970" y="1542744"/>
                </a:lnTo>
                <a:lnTo>
                  <a:pt x="2665" y="1590088"/>
                </a:lnTo>
                <a:lnTo>
                  <a:pt x="669" y="1637784"/>
                </a:lnTo>
                <a:lnTo>
                  <a:pt x="0" y="1685815"/>
                </a:lnTo>
                <a:lnTo>
                  <a:pt x="669" y="1733846"/>
                </a:lnTo>
                <a:lnTo>
                  <a:pt x="2665" y="1781543"/>
                </a:lnTo>
                <a:lnTo>
                  <a:pt x="5970" y="1828888"/>
                </a:lnTo>
                <a:lnTo>
                  <a:pt x="10566" y="1875863"/>
                </a:lnTo>
                <a:lnTo>
                  <a:pt x="16436" y="1922450"/>
                </a:lnTo>
                <a:lnTo>
                  <a:pt x="23562" y="1968633"/>
                </a:lnTo>
                <a:lnTo>
                  <a:pt x="31926" y="2014392"/>
                </a:lnTo>
                <a:lnTo>
                  <a:pt x="41510" y="2059711"/>
                </a:lnTo>
                <a:lnTo>
                  <a:pt x="52297" y="2104571"/>
                </a:lnTo>
                <a:lnTo>
                  <a:pt x="64268" y="2148955"/>
                </a:lnTo>
                <a:lnTo>
                  <a:pt x="77407" y="2192845"/>
                </a:lnTo>
                <a:lnTo>
                  <a:pt x="91696" y="2236224"/>
                </a:lnTo>
                <a:lnTo>
                  <a:pt x="107116" y="2279073"/>
                </a:lnTo>
                <a:lnTo>
                  <a:pt x="123650" y="2321375"/>
                </a:lnTo>
                <a:lnTo>
                  <a:pt x="141281" y="2363112"/>
                </a:lnTo>
                <a:lnTo>
                  <a:pt x="159990" y="2404267"/>
                </a:lnTo>
                <a:lnTo>
                  <a:pt x="179760" y="2444821"/>
                </a:lnTo>
                <a:lnTo>
                  <a:pt x="200573" y="2484757"/>
                </a:lnTo>
                <a:lnTo>
                  <a:pt x="222411" y="2524058"/>
                </a:lnTo>
                <a:lnTo>
                  <a:pt x="245257" y="2562704"/>
                </a:lnTo>
                <a:lnTo>
                  <a:pt x="269093" y="2600680"/>
                </a:lnTo>
                <a:lnTo>
                  <a:pt x="293902" y="2637967"/>
                </a:lnTo>
                <a:lnTo>
                  <a:pt x="319664" y="2674547"/>
                </a:lnTo>
                <a:lnTo>
                  <a:pt x="346364" y="2710402"/>
                </a:lnTo>
                <a:lnTo>
                  <a:pt x="373982" y="2745515"/>
                </a:lnTo>
                <a:lnTo>
                  <a:pt x="402502" y="2779868"/>
                </a:lnTo>
                <a:lnTo>
                  <a:pt x="431906" y="2813444"/>
                </a:lnTo>
                <a:lnTo>
                  <a:pt x="462175" y="2846224"/>
                </a:lnTo>
                <a:lnTo>
                  <a:pt x="493292" y="2878191"/>
                </a:lnTo>
                <a:lnTo>
                  <a:pt x="525240" y="2909327"/>
                </a:lnTo>
                <a:lnTo>
                  <a:pt x="558001" y="2939614"/>
                </a:lnTo>
                <a:lnTo>
                  <a:pt x="591556" y="2969035"/>
                </a:lnTo>
                <a:lnTo>
                  <a:pt x="625889" y="2997572"/>
                </a:lnTo>
                <a:lnTo>
                  <a:pt x="660981" y="3025207"/>
                </a:lnTo>
                <a:lnTo>
                  <a:pt x="696815" y="3051923"/>
                </a:lnTo>
                <a:lnTo>
                  <a:pt x="733373" y="3077701"/>
                </a:lnTo>
                <a:lnTo>
                  <a:pt x="770637" y="3102524"/>
                </a:lnTo>
                <a:lnTo>
                  <a:pt x="808590" y="3126375"/>
                </a:lnTo>
                <a:lnTo>
                  <a:pt x="847214" y="3149234"/>
                </a:lnTo>
                <a:lnTo>
                  <a:pt x="886491" y="3171086"/>
                </a:lnTo>
                <a:lnTo>
                  <a:pt x="926403" y="3191911"/>
                </a:lnTo>
                <a:lnTo>
                  <a:pt x="966933" y="3211693"/>
                </a:lnTo>
                <a:lnTo>
                  <a:pt x="1008063" y="3230413"/>
                </a:lnTo>
                <a:lnTo>
                  <a:pt x="1049775" y="3248054"/>
                </a:lnTo>
                <a:lnTo>
                  <a:pt x="1092052" y="3264599"/>
                </a:lnTo>
                <a:lnTo>
                  <a:pt x="1134875" y="3280028"/>
                </a:lnTo>
                <a:lnTo>
                  <a:pt x="1178228" y="3294325"/>
                </a:lnTo>
                <a:lnTo>
                  <a:pt x="1222092" y="3307472"/>
                </a:lnTo>
                <a:lnTo>
                  <a:pt x="1266449" y="3319451"/>
                </a:lnTo>
                <a:lnTo>
                  <a:pt x="1311283" y="3330244"/>
                </a:lnTo>
                <a:lnTo>
                  <a:pt x="1356574" y="3339834"/>
                </a:lnTo>
                <a:lnTo>
                  <a:pt x="1402306" y="3348203"/>
                </a:lnTo>
                <a:lnTo>
                  <a:pt x="1448461" y="3355333"/>
                </a:lnTo>
                <a:lnTo>
                  <a:pt x="1495020" y="3361206"/>
                </a:lnTo>
                <a:lnTo>
                  <a:pt x="1541967" y="3365805"/>
                </a:lnTo>
                <a:lnTo>
                  <a:pt x="1589284" y="3369112"/>
                </a:lnTo>
                <a:lnTo>
                  <a:pt x="1636952" y="3371109"/>
                </a:lnTo>
                <a:lnTo>
                  <a:pt x="1684954" y="3371779"/>
                </a:lnTo>
                <a:lnTo>
                  <a:pt x="1732957" y="3371109"/>
                </a:lnTo>
                <a:lnTo>
                  <a:pt x="1780625" y="3369112"/>
                </a:lnTo>
                <a:lnTo>
                  <a:pt x="1827941" y="3365805"/>
                </a:lnTo>
                <a:lnTo>
                  <a:pt x="1874888" y="3361206"/>
                </a:lnTo>
                <a:lnTo>
                  <a:pt x="1921448" y="3355333"/>
                </a:lnTo>
                <a:lnTo>
                  <a:pt x="1967602" y="3348203"/>
                </a:lnTo>
                <a:lnTo>
                  <a:pt x="2013334" y="3339834"/>
                </a:lnTo>
                <a:lnTo>
                  <a:pt x="2058626" y="3330244"/>
                </a:lnTo>
                <a:lnTo>
                  <a:pt x="2103459" y="3319451"/>
                </a:lnTo>
                <a:lnTo>
                  <a:pt x="2147817" y="3307472"/>
                </a:lnTo>
                <a:lnTo>
                  <a:pt x="2191681" y="3294325"/>
                </a:lnTo>
                <a:lnTo>
                  <a:pt x="2235033" y="3280028"/>
                </a:lnTo>
                <a:lnTo>
                  <a:pt x="2277857" y="3264599"/>
                </a:lnTo>
                <a:lnTo>
                  <a:pt x="2320133" y="3248054"/>
                </a:lnTo>
                <a:lnTo>
                  <a:pt x="2361845" y="3230413"/>
                </a:lnTo>
                <a:lnTo>
                  <a:pt x="2402975" y="3211693"/>
                </a:lnTo>
                <a:lnTo>
                  <a:pt x="2443505" y="3191911"/>
                </a:lnTo>
                <a:lnTo>
                  <a:pt x="2483418" y="3171086"/>
                </a:lnTo>
                <a:lnTo>
                  <a:pt x="2522695" y="3149234"/>
                </a:lnTo>
                <a:lnTo>
                  <a:pt x="2561318" y="3126375"/>
                </a:lnTo>
                <a:lnTo>
                  <a:pt x="2599271" y="3102524"/>
                </a:lnTo>
                <a:lnTo>
                  <a:pt x="2636536" y="3077701"/>
                </a:lnTo>
                <a:lnTo>
                  <a:pt x="2673094" y="3051923"/>
                </a:lnTo>
                <a:lnTo>
                  <a:pt x="2708928" y="3025207"/>
                </a:lnTo>
                <a:lnTo>
                  <a:pt x="2744020" y="2997572"/>
                </a:lnTo>
                <a:lnTo>
                  <a:pt x="2778352" y="2969035"/>
                </a:lnTo>
                <a:lnTo>
                  <a:pt x="2811908" y="2939614"/>
                </a:lnTo>
                <a:lnTo>
                  <a:pt x="2844668" y="2909327"/>
                </a:lnTo>
                <a:lnTo>
                  <a:pt x="2876616" y="2878191"/>
                </a:lnTo>
                <a:lnTo>
                  <a:pt x="2907733" y="2846224"/>
                </a:lnTo>
                <a:lnTo>
                  <a:pt x="2938003" y="2813444"/>
                </a:lnTo>
                <a:lnTo>
                  <a:pt x="2967406" y="2779868"/>
                </a:lnTo>
                <a:lnTo>
                  <a:pt x="2995926" y="2745515"/>
                </a:lnTo>
                <a:lnTo>
                  <a:pt x="3023544" y="2710402"/>
                </a:lnTo>
                <a:lnTo>
                  <a:pt x="3050244" y="2674547"/>
                </a:lnTo>
                <a:lnTo>
                  <a:pt x="3076007" y="2637967"/>
                </a:lnTo>
                <a:lnTo>
                  <a:pt x="3100815" y="2600680"/>
                </a:lnTo>
                <a:lnTo>
                  <a:pt x="3124651" y="2562704"/>
                </a:lnTo>
                <a:lnTo>
                  <a:pt x="3147497" y="2524058"/>
                </a:lnTo>
                <a:lnTo>
                  <a:pt x="3169335" y="2484757"/>
                </a:lnTo>
                <a:lnTo>
                  <a:pt x="3190148" y="2444821"/>
                </a:lnTo>
                <a:lnTo>
                  <a:pt x="3209918" y="2404267"/>
                </a:lnTo>
                <a:lnTo>
                  <a:pt x="3228627" y="2363112"/>
                </a:lnTo>
                <a:lnTo>
                  <a:pt x="3246258" y="2321375"/>
                </a:lnTo>
                <a:lnTo>
                  <a:pt x="3262792" y="2279073"/>
                </a:lnTo>
                <a:lnTo>
                  <a:pt x="3278212" y="2236224"/>
                </a:lnTo>
                <a:lnTo>
                  <a:pt x="3292501" y="2192845"/>
                </a:lnTo>
                <a:lnTo>
                  <a:pt x="3305640" y="2148955"/>
                </a:lnTo>
                <a:lnTo>
                  <a:pt x="3317611" y="2104571"/>
                </a:lnTo>
                <a:lnTo>
                  <a:pt x="3328398" y="2059711"/>
                </a:lnTo>
                <a:lnTo>
                  <a:pt x="3337982" y="2014392"/>
                </a:lnTo>
                <a:lnTo>
                  <a:pt x="3346346" y="1968633"/>
                </a:lnTo>
                <a:lnTo>
                  <a:pt x="3353472" y="1922450"/>
                </a:lnTo>
                <a:lnTo>
                  <a:pt x="3359342" y="1875863"/>
                </a:lnTo>
                <a:lnTo>
                  <a:pt x="3363938" y="1828888"/>
                </a:lnTo>
                <a:lnTo>
                  <a:pt x="3367243" y="1781543"/>
                </a:lnTo>
                <a:lnTo>
                  <a:pt x="3369239" y="1733846"/>
                </a:lnTo>
                <a:lnTo>
                  <a:pt x="3369908" y="1685815"/>
                </a:lnTo>
                <a:lnTo>
                  <a:pt x="3369239" y="1637784"/>
                </a:lnTo>
                <a:lnTo>
                  <a:pt x="3367243" y="1590088"/>
                </a:lnTo>
                <a:lnTo>
                  <a:pt x="3363938" y="1542744"/>
                </a:lnTo>
                <a:lnTo>
                  <a:pt x="3359342" y="1495770"/>
                </a:lnTo>
                <a:lnTo>
                  <a:pt x="3353472" y="1449183"/>
                </a:lnTo>
                <a:lnTo>
                  <a:pt x="3346346" y="1403002"/>
                </a:lnTo>
                <a:lnTo>
                  <a:pt x="3337982" y="1357245"/>
                </a:lnTo>
                <a:lnTo>
                  <a:pt x="3328398" y="1311928"/>
                </a:lnTo>
                <a:lnTo>
                  <a:pt x="3317611" y="1267069"/>
                </a:lnTo>
                <a:lnTo>
                  <a:pt x="3305640" y="1222687"/>
                </a:lnTo>
                <a:lnTo>
                  <a:pt x="3292501" y="1178799"/>
                </a:lnTo>
                <a:lnTo>
                  <a:pt x="3278212" y="1135423"/>
                </a:lnTo>
                <a:lnTo>
                  <a:pt x="3262792" y="1092577"/>
                </a:lnTo>
                <a:lnTo>
                  <a:pt x="3246258" y="1050277"/>
                </a:lnTo>
                <a:lnTo>
                  <a:pt x="3228627" y="1008543"/>
                </a:lnTo>
                <a:lnTo>
                  <a:pt x="3209918" y="967392"/>
                </a:lnTo>
                <a:lnTo>
                  <a:pt x="3190148" y="926840"/>
                </a:lnTo>
                <a:lnTo>
                  <a:pt x="3169335" y="886907"/>
                </a:lnTo>
                <a:lnTo>
                  <a:pt x="3147497" y="847610"/>
                </a:lnTo>
                <a:lnTo>
                  <a:pt x="3124651" y="808967"/>
                </a:lnTo>
                <a:lnTo>
                  <a:pt x="3100815" y="770995"/>
                </a:lnTo>
                <a:lnTo>
                  <a:pt x="3076006" y="733712"/>
                </a:lnTo>
                <a:lnTo>
                  <a:pt x="3050244" y="697135"/>
                </a:lnTo>
                <a:lnTo>
                  <a:pt x="3023544" y="661284"/>
                </a:lnTo>
                <a:lnTo>
                  <a:pt x="2995926" y="626174"/>
                </a:lnTo>
                <a:lnTo>
                  <a:pt x="2967406" y="591825"/>
                </a:lnTo>
                <a:lnTo>
                  <a:pt x="2938002" y="558253"/>
                </a:lnTo>
                <a:lnTo>
                  <a:pt x="2907733" y="525477"/>
                </a:lnTo>
                <a:lnTo>
                  <a:pt x="2876616" y="493514"/>
                </a:lnTo>
                <a:lnTo>
                  <a:pt x="2844668" y="462381"/>
                </a:lnTo>
                <a:lnTo>
                  <a:pt x="2811907" y="432098"/>
                </a:lnTo>
                <a:lnTo>
                  <a:pt x="2778352" y="402681"/>
                </a:lnTo>
                <a:lnTo>
                  <a:pt x="2744019" y="374147"/>
                </a:lnTo>
                <a:lnTo>
                  <a:pt x="2708927" y="346516"/>
                </a:lnTo>
                <a:lnTo>
                  <a:pt x="2673093" y="319804"/>
                </a:lnTo>
                <a:lnTo>
                  <a:pt x="2636535" y="294030"/>
                </a:lnTo>
                <a:lnTo>
                  <a:pt x="2599271" y="269210"/>
                </a:lnTo>
                <a:lnTo>
                  <a:pt x="2561318" y="245363"/>
                </a:lnTo>
                <a:lnTo>
                  <a:pt x="2522694" y="222507"/>
                </a:lnTo>
                <a:lnTo>
                  <a:pt x="2483417" y="200659"/>
                </a:lnTo>
                <a:lnTo>
                  <a:pt x="2443505" y="179837"/>
                </a:lnTo>
                <a:lnTo>
                  <a:pt x="2402975" y="160058"/>
                </a:lnTo>
                <a:lnTo>
                  <a:pt x="2361845" y="141341"/>
                </a:lnTo>
                <a:lnTo>
                  <a:pt x="2320133" y="123702"/>
                </a:lnTo>
                <a:lnTo>
                  <a:pt x="2277856" y="107161"/>
                </a:lnTo>
                <a:lnTo>
                  <a:pt x="2235033" y="91734"/>
                </a:lnTo>
                <a:lnTo>
                  <a:pt x="2191680" y="77440"/>
                </a:lnTo>
                <a:lnTo>
                  <a:pt x="2147816" y="64295"/>
                </a:lnTo>
                <a:lnTo>
                  <a:pt x="2103459" y="52318"/>
                </a:lnTo>
                <a:lnTo>
                  <a:pt x="2058625" y="41527"/>
                </a:lnTo>
                <a:lnTo>
                  <a:pt x="2013334" y="31939"/>
                </a:lnTo>
                <a:lnTo>
                  <a:pt x="1967602" y="23571"/>
                </a:lnTo>
                <a:lnTo>
                  <a:pt x="1921447" y="16443"/>
                </a:lnTo>
                <a:lnTo>
                  <a:pt x="1874887" y="10570"/>
                </a:lnTo>
                <a:lnTo>
                  <a:pt x="1827941" y="5972"/>
                </a:lnTo>
                <a:lnTo>
                  <a:pt x="1780624" y="2666"/>
                </a:lnTo>
                <a:lnTo>
                  <a:pt x="1732956" y="669"/>
                </a:lnTo>
                <a:lnTo>
                  <a:pt x="1684954" y="0"/>
                </a:lnTo>
                <a:close/>
              </a:path>
            </a:pathLst>
          </a:custGeom>
          <a:ln w="51746">
            <a:solidFill>
              <a:srgbClr val="A700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553755" y="3651717"/>
            <a:ext cx="1760855" cy="1757045"/>
          </a:xfrm>
          <a:custGeom>
            <a:avLst/>
            <a:gdLst/>
            <a:ahLst/>
            <a:cxnLst/>
            <a:rect l="l" t="t" r="r" b="b"/>
            <a:pathLst>
              <a:path w="1760854" h="1757045">
                <a:moveTo>
                  <a:pt x="0" y="603397"/>
                </a:moveTo>
                <a:lnTo>
                  <a:pt x="1095" y="552450"/>
                </a:lnTo>
                <a:lnTo>
                  <a:pt x="4359" y="502036"/>
                </a:lnTo>
                <a:lnTo>
                  <a:pt x="9754" y="452216"/>
                </a:lnTo>
                <a:lnTo>
                  <a:pt x="17243" y="403051"/>
                </a:lnTo>
                <a:lnTo>
                  <a:pt x="26792" y="354600"/>
                </a:lnTo>
                <a:lnTo>
                  <a:pt x="38362" y="306925"/>
                </a:lnTo>
                <a:lnTo>
                  <a:pt x="51919" y="260085"/>
                </a:lnTo>
                <a:lnTo>
                  <a:pt x="67425" y="214143"/>
                </a:lnTo>
                <a:lnTo>
                  <a:pt x="84845" y="169157"/>
                </a:lnTo>
                <a:lnTo>
                  <a:pt x="104141" y="125190"/>
                </a:lnTo>
                <a:lnTo>
                  <a:pt x="125278" y="82300"/>
                </a:lnTo>
                <a:lnTo>
                  <a:pt x="148220" y="40550"/>
                </a:lnTo>
                <a:lnTo>
                  <a:pt x="172929" y="0"/>
                </a:lnTo>
                <a:lnTo>
                  <a:pt x="1760334" y="1588355"/>
                </a:lnTo>
                <a:lnTo>
                  <a:pt x="1718861" y="1612132"/>
                </a:lnTo>
                <a:lnTo>
                  <a:pt x="1676334" y="1634285"/>
                </a:lnTo>
                <a:lnTo>
                  <a:pt x="1632803" y="1654767"/>
                </a:lnTo>
                <a:lnTo>
                  <a:pt x="1588314" y="1673527"/>
                </a:lnTo>
                <a:lnTo>
                  <a:pt x="1542918" y="1690519"/>
                </a:lnTo>
                <a:lnTo>
                  <a:pt x="1496662" y="1705693"/>
                </a:lnTo>
                <a:lnTo>
                  <a:pt x="1449594" y="1719002"/>
                </a:lnTo>
                <a:lnTo>
                  <a:pt x="1401764" y="1730395"/>
                </a:lnTo>
                <a:lnTo>
                  <a:pt x="1353219" y="1739826"/>
                </a:lnTo>
                <a:lnTo>
                  <a:pt x="1304008" y="1747246"/>
                </a:lnTo>
                <a:lnTo>
                  <a:pt x="1254179" y="1752605"/>
                </a:lnTo>
                <a:lnTo>
                  <a:pt x="1203782" y="1755857"/>
                </a:lnTo>
                <a:lnTo>
                  <a:pt x="1152863" y="1756951"/>
                </a:lnTo>
                <a:lnTo>
                  <a:pt x="1104322" y="1755934"/>
                </a:lnTo>
                <a:lnTo>
                  <a:pt x="1056277" y="1752910"/>
                </a:lnTo>
                <a:lnTo>
                  <a:pt x="1008768" y="1747920"/>
                </a:lnTo>
                <a:lnTo>
                  <a:pt x="961837" y="1741005"/>
                </a:lnTo>
                <a:lnTo>
                  <a:pt x="915523" y="1732205"/>
                </a:lnTo>
                <a:lnTo>
                  <a:pt x="869869" y="1721562"/>
                </a:lnTo>
                <a:lnTo>
                  <a:pt x="824914" y="1709116"/>
                </a:lnTo>
                <a:lnTo>
                  <a:pt x="780699" y="1694909"/>
                </a:lnTo>
                <a:lnTo>
                  <a:pt x="737266" y="1678980"/>
                </a:lnTo>
                <a:lnTo>
                  <a:pt x="694654" y="1661371"/>
                </a:lnTo>
                <a:lnTo>
                  <a:pt x="652906" y="1642123"/>
                </a:lnTo>
                <a:lnTo>
                  <a:pt x="612062" y="1621276"/>
                </a:lnTo>
                <a:lnTo>
                  <a:pt x="572162" y="1598872"/>
                </a:lnTo>
                <a:lnTo>
                  <a:pt x="533247" y="1574950"/>
                </a:lnTo>
                <a:lnTo>
                  <a:pt x="495358" y="1549553"/>
                </a:lnTo>
                <a:lnTo>
                  <a:pt x="458537" y="1522721"/>
                </a:lnTo>
                <a:lnTo>
                  <a:pt x="422823" y="1494494"/>
                </a:lnTo>
                <a:lnTo>
                  <a:pt x="388258" y="1464913"/>
                </a:lnTo>
                <a:lnTo>
                  <a:pt x="354882" y="1434021"/>
                </a:lnTo>
                <a:lnTo>
                  <a:pt x="322737" y="1401856"/>
                </a:lnTo>
                <a:lnTo>
                  <a:pt x="291862" y="1368460"/>
                </a:lnTo>
                <a:lnTo>
                  <a:pt x="262300" y="1333874"/>
                </a:lnTo>
                <a:lnTo>
                  <a:pt x="234090" y="1298139"/>
                </a:lnTo>
                <a:lnTo>
                  <a:pt x="207274" y="1261296"/>
                </a:lnTo>
                <a:lnTo>
                  <a:pt x="181892" y="1223384"/>
                </a:lnTo>
                <a:lnTo>
                  <a:pt x="157985" y="1184447"/>
                </a:lnTo>
                <a:lnTo>
                  <a:pt x="135594" y="1144523"/>
                </a:lnTo>
                <a:lnTo>
                  <a:pt x="114759" y="1103654"/>
                </a:lnTo>
                <a:lnTo>
                  <a:pt x="95523" y="1061880"/>
                </a:lnTo>
                <a:lnTo>
                  <a:pt x="77924" y="1019244"/>
                </a:lnTo>
                <a:lnTo>
                  <a:pt x="62005" y="975784"/>
                </a:lnTo>
                <a:lnTo>
                  <a:pt x="47806" y="931543"/>
                </a:lnTo>
                <a:lnTo>
                  <a:pt x="35367" y="886561"/>
                </a:lnTo>
                <a:lnTo>
                  <a:pt x="24731" y="840879"/>
                </a:lnTo>
                <a:lnTo>
                  <a:pt x="15936" y="794538"/>
                </a:lnTo>
                <a:lnTo>
                  <a:pt x="9025" y="747578"/>
                </a:lnTo>
                <a:lnTo>
                  <a:pt x="4038" y="700041"/>
                </a:lnTo>
                <a:lnTo>
                  <a:pt x="1016" y="651967"/>
                </a:lnTo>
                <a:lnTo>
                  <a:pt x="0" y="603397"/>
                </a:lnTo>
                <a:close/>
              </a:path>
            </a:pathLst>
          </a:custGeom>
          <a:ln w="51746">
            <a:solidFill>
              <a:srgbClr val="A700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103583" y="3101561"/>
            <a:ext cx="1756410" cy="1757045"/>
          </a:xfrm>
          <a:custGeom>
            <a:avLst/>
            <a:gdLst/>
            <a:ahLst/>
            <a:cxnLst/>
            <a:rect l="l" t="t" r="r" b="b"/>
            <a:pathLst>
              <a:path w="1756409" h="1757045">
                <a:moveTo>
                  <a:pt x="1582970" y="1756951"/>
                </a:moveTo>
                <a:lnTo>
                  <a:pt x="0" y="173033"/>
                </a:lnTo>
                <a:lnTo>
                  <a:pt x="40526" y="148308"/>
                </a:lnTo>
                <a:lnTo>
                  <a:pt x="82251" y="125353"/>
                </a:lnTo>
                <a:lnTo>
                  <a:pt x="125115" y="104203"/>
                </a:lnTo>
                <a:lnTo>
                  <a:pt x="169056" y="84895"/>
                </a:lnTo>
                <a:lnTo>
                  <a:pt x="214014" y="67466"/>
                </a:lnTo>
                <a:lnTo>
                  <a:pt x="259930" y="51950"/>
                </a:lnTo>
                <a:lnTo>
                  <a:pt x="306741" y="38385"/>
                </a:lnTo>
                <a:lnTo>
                  <a:pt x="354388" y="26808"/>
                </a:lnTo>
                <a:lnTo>
                  <a:pt x="402809" y="17254"/>
                </a:lnTo>
                <a:lnTo>
                  <a:pt x="451946" y="9760"/>
                </a:lnTo>
                <a:lnTo>
                  <a:pt x="501736" y="4362"/>
                </a:lnTo>
                <a:lnTo>
                  <a:pt x="552119" y="1096"/>
                </a:lnTo>
                <a:lnTo>
                  <a:pt x="603036" y="0"/>
                </a:lnTo>
                <a:lnTo>
                  <a:pt x="651577" y="1017"/>
                </a:lnTo>
                <a:lnTo>
                  <a:pt x="699622" y="4041"/>
                </a:lnTo>
                <a:lnTo>
                  <a:pt x="747131" y="9031"/>
                </a:lnTo>
                <a:lnTo>
                  <a:pt x="794062" y="15946"/>
                </a:lnTo>
                <a:lnTo>
                  <a:pt x="840376" y="24745"/>
                </a:lnTo>
                <a:lnTo>
                  <a:pt x="886030" y="35388"/>
                </a:lnTo>
                <a:lnTo>
                  <a:pt x="930986" y="47834"/>
                </a:lnTo>
                <a:lnTo>
                  <a:pt x="975200" y="62042"/>
                </a:lnTo>
                <a:lnTo>
                  <a:pt x="1018633" y="77971"/>
                </a:lnTo>
                <a:lnTo>
                  <a:pt x="1061245" y="95580"/>
                </a:lnTo>
                <a:lnTo>
                  <a:pt x="1102993" y="114828"/>
                </a:lnTo>
                <a:lnTo>
                  <a:pt x="1143837" y="135675"/>
                </a:lnTo>
                <a:lnTo>
                  <a:pt x="1183737" y="158079"/>
                </a:lnTo>
                <a:lnTo>
                  <a:pt x="1222652" y="182000"/>
                </a:lnTo>
                <a:lnTo>
                  <a:pt x="1260541" y="207398"/>
                </a:lnTo>
                <a:lnTo>
                  <a:pt x="1297362" y="234230"/>
                </a:lnTo>
                <a:lnTo>
                  <a:pt x="1333076" y="262457"/>
                </a:lnTo>
                <a:lnTo>
                  <a:pt x="1367641" y="292037"/>
                </a:lnTo>
                <a:lnTo>
                  <a:pt x="1401017" y="322930"/>
                </a:lnTo>
                <a:lnTo>
                  <a:pt x="1433162" y="355095"/>
                </a:lnTo>
                <a:lnTo>
                  <a:pt x="1464037" y="388490"/>
                </a:lnTo>
                <a:lnTo>
                  <a:pt x="1493599" y="423076"/>
                </a:lnTo>
                <a:lnTo>
                  <a:pt x="1521809" y="458811"/>
                </a:lnTo>
                <a:lnTo>
                  <a:pt x="1548625" y="495655"/>
                </a:lnTo>
                <a:lnTo>
                  <a:pt x="1574007" y="533566"/>
                </a:lnTo>
                <a:lnTo>
                  <a:pt x="1597914" y="572504"/>
                </a:lnTo>
                <a:lnTo>
                  <a:pt x="1620306" y="612428"/>
                </a:lnTo>
                <a:lnTo>
                  <a:pt x="1641140" y="653297"/>
                </a:lnTo>
                <a:lnTo>
                  <a:pt x="1660377" y="695070"/>
                </a:lnTo>
                <a:lnTo>
                  <a:pt x="1677975" y="737707"/>
                </a:lnTo>
                <a:lnTo>
                  <a:pt x="1693894" y="781166"/>
                </a:lnTo>
                <a:lnTo>
                  <a:pt x="1708093" y="825407"/>
                </a:lnTo>
                <a:lnTo>
                  <a:pt x="1720532" y="870389"/>
                </a:lnTo>
                <a:lnTo>
                  <a:pt x="1731169" y="916071"/>
                </a:lnTo>
                <a:lnTo>
                  <a:pt x="1739963" y="962413"/>
                </a:lnTo>
                <a:lnTo>
                  <a:pt x="1746874" y="1009372"/>
                </a:lnTo>
                <a:lnTo>
                  <a:pt x="1751861" y="1056910"/>
                </a:lnTo>
                <a:lnTo>
                  <a:pt x="1754883" y="1104984"/>
                </a:lnTo>
                <a:lnTo>
                  <a:pt x="1755900" y="1153554"/>
                </a:lnTo>
                <a:lnTo>
                  <a:pt x="1754804" y="1204500"/>
                </a:lnTo>
                <a:lnTo>
                  <a:pt x="1751540" y="1254914"/>
                </a:lnTo>
                <a:lnTo>
                  <a:pt x="1746145" y="1304734"/>
                </a:lnTo>
                <a:lnTo>
                  <a:pt x="1738656" y="1353900"/>
                </a:lnTo>
                <a:lnTo>
                  <a:pt x="1729107" y="1402351"/>
                </a:lnTo>
                <a:lnTo>
                  <a:pt x="1717537" y="1450026"/>
                </a:lnTo>
                <a:lnTo>
                  <a:pt x="1703980" y="1496865"/>
                </a:lnTo>
                <a:lnTo>
                  <a:pt x="1688474" y="1542808"/>
                </a:lnTo>
                <a:lnTo>
                  <a:pt x="1671055" y="1587793"/>
                </a:lnTo>
                <a:lnTo>
                  <a:pt x="1651758" y="1631761"/>
                </a:lnTo>
                <a:lnTo>
                  <a:pt x="1630621" y="1674650"/>
                </a:lnTo>
                <a:lnTo>
                  <a:pt x="1607680" y="1716400"/>
                </a:lnTo>
                <a:lnTo>
                  <a:pt x="1582970" y="1756951"/>
                </a:lnTo>
                <a:close/>
              </a:path>
            </a:pathLst>
          </a:custGeom>
          <a:ln w="51746">
            <a:solidFill>
              <a:srgbClr val="A70017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41426" y="761"/>
            <a:ext cx="0" cy="2757805"/>
          </a:xfrm>
          <a:custGeom>
            <a:avLst/>
            <a:gdLst/>
            <a:ahLst/>
            <a:cxnLst/>
            <a:rect l="l" t="t" r="r" b="b"/>
            <a:pathLst>
              <a:path w="0" h="2757805">
                <a:moveTo>
                  <a:pt x="0" y="0"/>
                </a:moveTo>
                <a:lnTo>
                  <a:pt x="0" y="2757424"/>
                </a:lnTo>
              </a:path>
            </a:pathLst>
          </a:custGeom>
          <a:ln w="19050">
            <a:solidFill>
              <a:srgbClr val="A700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730233" y="326897"/>
            <a:ext cx="3463290" cy="0"/>
          </a:xfrm>
          <a:custGeom>
            <a:avLst/>
            <a:gdLst/>
            <a:ahLst/>
            <a:cxnLst/>
            <a:rect l="l" t="t" r="r" b="b"/>
            <a:pathLst>
              <a:path w="3463290" h="0">
                <a:moveTo>
                  <a:pt x="0" y="0"/>
                </a:moveTo>
                <a:lnTo>
                  <a:pt x="3462909" y="0"/>
                </a:lnTo>
              </a:path>
            </a:pathLst>
          </a:custGeom>
          <a:ln w="19050">
            <a:solidFill>
              <a:srgbClr val="A700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4431" y="2838856"/>
            <a:ext cx="349300" cy="2765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53539" y="103630"/>
            <a:ext cx="4433316" cy="6650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79794" y="178638"/>
            <a:ext cx="2232659" cy="231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71259" y="442290"/>
            <a:ext cx="5826505" cy="256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71259" y="701675"/>
            <a:ext cx="3168776" cy="256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388093" y="701675"/>
            <a:ext cx="1973452" cy="2560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71259" y="960755"/>
            <a:ext cx="4669536" cy="2560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71259" y="1219835"/>
            <a:ext cx="5230114" cy="2560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71259" y="1478914"/>
            <a:ext cx="2748661" cy="2560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965945" y="1478914"/>
            <a:ext cx="2697861" cy="2560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71259" y="1737995"/>
            <a:ext cx="5178170" cy="2560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71259" y="1996770"/>
            <a:ext cx="5216270" cy="2563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391010" y="1996770"/>
            <a:ext cx="361188" cy="2563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631803" y="1996770"/>
            <a:ext cx="173735" cy="2563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71259" y="2256408"/>
            <a:ext cx="5688711" cy="2560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71259" y="2513964"/>
            <a:ext cx="1886839" cy="25603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71259" y="3033648"/>
            <a:ext cx="3277235" cy="2560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446006" y="3033648"/>
            <a:ext cx="173735" cy="2560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532873" y="3033648"/>
            <a:ext cx="2002408" cy="2560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71259" y="3292805"/>
            <a:ext cx="5836030" cy="2563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71259" y="3552190"/>
            <a:ext cx="1946783" cy="25603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115554" y="3552190"/>
            <a:ext cx="176783" cy="2560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203945" y="3552190"/>
            <a:ext cx="3378834" cy="2560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271259" y="3811270"/>
            <a:ext cx="3473703" cy="2560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645650" y="3811270"/>
            <a:ext cx="174345" cy="2560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732518" y="3811270"/>
            <a:ext cx="2407793" cy="2560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271259" y="4070350"/>
            <a:ext cx="5664708" cy="25603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271259" y="4329429"/>
            <a:ext cx="5756655" cy="2560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271259" y="4588509"/>
            <a:ext cx="5345938" cy="25603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1526646" y="4588509"/>
            <a:ext cx="173735" cy="2560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271259" y="4847285"/>
            <a:ext cx="533399" cy="25633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697980" y="4847285"/>
            <a:ext cx="451103" cy="2563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923531" y="4847285"/>
            <a:ext cx="4377944" cy="25633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271259" y="5494020"/>
            <a:ext cx="5795391" cy="25603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271259" y="5753100"/>
            <a:ext cx="5838951" cy="25603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271259" y="6012179"/>
            <a:ext cx="5298947" cy="2560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271259" y="6270955"/>
            <a:ext cx="5584697" cy="25633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271259" y="6530644"/>
            <a:ext cx="1464944" cy="2560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638542" y="6530644"/>
            <a:ext cx="173735" cy="2560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725409" y="6530644"/>
            <a:ext cx="3577844" cy="25603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0" y="6170676"/>
            <a:ext cx="1652015" cy="58368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57726" y="733628"/>
            <a:ext cx="4091431" cy="53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0554" y="3603066"/>
            <a:ext cx="470916" cy="480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45641" y="3603066"/>
            <a:ext cx="1941576" cy="480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10814" y="3603066"/>
            <a:ext cx="1865376" cy="480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72564" y="4099940"/>
            <a:ext cx="146050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61108" y="4126357"/>
            <a:ext cx="1839341" cy="406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54486" y="2327133"/>
            <a:ext cx="5205243" cy="3562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57726" y="733628"/>
            <a:ext cx="4091431" cy="53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32052" y="2312797"/>
            <a:ext cx="1823415" cy="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92019" y="2312797"/>
            <a:ext cx="1710308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62963" y="2835529"/>
            <a:ext cx="1634109" cy="406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74419" y="2774700"/>
            <a:ext cx="146685" cy="92138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27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2700" spc="5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62963" y="3283280"/>
            <a:ext cx="2840355" cy="407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09488" y="1900427"/>
            <a:ext cx="4140708" cy="4020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57726" y="733628"/>
            <a:ext cx="4091431" cy="53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1319" y="2907538"/>
            <a:ext cx="461771" cy="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16482" y="2907538"/>
            <a:ext cx="2487548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31950" y="3389121"/>
            <a:ext cx="1368171" cy="406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31950" y="3795725"/>
            <a:ext cx="2364358" cy="407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343405" y="3362705"/>
            <a:ext cx="146685" cy="12528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3220"/>
              </a:lnSpc>
              <a:spcBef>
                <a:spcPts val="110"/>
              </a:spcBef>
            </a:pPr>
            <a:r>
              <a:rPr dirty="0" sz="27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ts val="3204"/>
              </a:lnSpc>
            </a:pPr>
            <a:r>
              <a:rPr dirty="0" sz="2700" spc="5">
                <a:solidFill>
                  <a:srgbClr val="A70017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ts val="3225"/>
              </a:lnSpc>
            </a:pPr>
            <a:r>
              <a:rPr dirty="0" sz="27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31950" y="4203191"/>
            <a:ext cx="1460119" cy="4069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98235" y="2435352"/>
            <a:ext cx="5381244" cy="35631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8705" y="6378955"/>
            <a:ext cx="31432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Helping government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&amp; </a:t>
            </a: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business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run</a:t>
            </a:r>
            <a:r>
              <a:rPr dirty="0" sz="1400" spc="-15">
                <a:solidFill>
                  <a:srgbClr val="0F1323"/>
                </a:solidFill>
                <a:latin typeface="Calibri"/>
                <a:cs typeface="Calibri"/>
              </a:rPr>
              <a:t> </a:t>
            </a:r>
            <a:r>
              <a:rPr dirty="0" u="sng" sz="1400" spc="-25" b="1">
                <a:solidFill>
                  <a:srgbClr val="0F1323"/>
                </a:solidFill>
                <a:uFill>
                  <a:solidFill>
                    <a:srgbClr val="0F1323"/>
                  </a:solidFill>
                </a:uFill>
                <a:latin typeface="Calibri"/>
                <a:cs typeface="Calibri"/>
              </a:rPr>
              <a:t>better</a:t>
            </a:r>
            <a:r>
              <a:rPr dirty="0" sz="1400" spc="-25" b="1">
                <a:solidFill>
                  <a:srgbClr val="0F1323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WHY </a:t>
            </a:r>
            <a:r>
              <a:rPr dirty="0" spc="-80"/>
              <a:t>CULTURE  MATTERS </a:t>
            </a:r>
            <a:r>
              <a:rPr dirty="0" spc="-65"/>
              <a:t>TO</a:t>
            </a:r>
            <a:r>
              <a:rPr dirty="0" spc="-130"/>
              <a:t> </a:t>
            </a:r>
            <a:r>
              <a:rPr dirty="0"/>
              <a:t>YOU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70885" y="733628"/>
            <a:ext cx="6940804" cy="53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18559" y="3045586"/>
            <a:ext cx="2045208" cy="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77840" y="3045586"/>
            <a:ext cx="933056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55334" y="3045586"/>
            <a:ext cx="5110861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23232" y="3484194"/>
            <a:ext cx="6117463" cy="480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18788" y="3923665"/>
            <a:ext cx="5540756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80855" y="3923665"/>
            <a:ext cx="1752219" cy="480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56273" y="4362577"/>
            <a:ext cx="2608960" cy="480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39384" y="5168468"/>
            <a:ext cx="3567684" cy="3005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0408" y="2433395"/>
            <a:ext cx="3211317" cy="24778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70885" y="733628"/>
            <a:ext cx="6940804" cy="53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55109" y="3033395"/>
            <a:ext cx="1931542" cy="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99403" y="3033395"/>
            <a:ext cx="564641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67271" y="3033395"/>
            <a:ext cx="3479800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95090" y="3560394"/>
            <a:ext cx="2765425" cy="480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87667" y="3560394"/>
            <a:ext cx="2176653" cy="480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83421" y="3560394"/>
            <a:ext cx="1344549" cy="480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33059" y="4367148"/>
            <a:ext cx="2912110" cy="3002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30408" y="2433395"/>
            <a:ext cx="3211317" cy="24778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70885" y="733628"/>
            <a:ext cx="6940804" cy="53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95802" y="1829054"/>
            <a:ext cx="813815" cy="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46803" y="1829054"/>
            <a:ext cx="2642997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10426" y="1829054"/>
            <a:ext cx="1661414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187181" y="1829054"/>
            <a:ext cx="292607" cy="480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333485" y="1829054"/>
            <a:ext cx="2508123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985259" y="2344547"/>
            <a:ext cx="6345174" cy="480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92982" y="2859658"/>
            <a:ext cx="6674865" cy="480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68696" y="4169028"/>
            <a:ext cx="3065653" cy="3002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0408" y="2433395"/>
            <a:ext cx="3211317" cy="24778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70885" y="733628"/>
            <a:ext cx="6940804" cy="53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58184" y="1829054"/>
            <a:ext cx="7492619" cy="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6865" y="2267661"/>
            <a:ext cx="7742936" cy="480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15511" y="2707258"/>
            <a:ext cx="2331719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66459" y="2707258"/>
            <a:ext cx="5252085" cy="480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60135" y="4169028"/>
            <a:ext cx="3567684" cy="3002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0408" y="2433395"/>
            <a:ext cx="3211317" cy="24778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52553" y="6307834"/>
            <a:ext cx="1464433" cy="397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547354" y="6305550"/>
            <a:ext cx="0" cy="401955"/>
          </a:xfrm>
          <a:custGeom>
            <a:avLst/>
            <a:gdLst/>
            <a:ahLst/>
            <a:cxnLst/>
            <a:rect l="l" t="t" r="r" b="b"/>
            <a:pathLst>
              <a:path w="0" h="401954">
                <a:moveTo>
                  <a:pt x="0" y="0"/>
                </a:moveTo>
                <a:lnTo>
                  <a:pt x="0" y="401789"/>
                </a:lnTo>
              </a:path>
            </a:pathLst>
          </a:custGeom>
          <a:ln w="28575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688705" y="6378955"/>
            <a:ext cx="31432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Helping government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&amp; </a:t>
            </a: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business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run</a:t>
            </a:r>
            <a:r>
              <a:rPr dirty="0" sz="1400" spc="-15">
                <a:solidFill>
                  <a:srgbClr val="0F1323"/>
                </a:solidFill>
                <a:latin typeface="Calibri"/>
                <a:cs typeface="Calibri"/>
              </a:rPr>
              <a:t> </a:t>
            </a:r>
            <a:r>
              <a:rPr dirty="0" u="sng" sz="1400" spc="-25" b="1">
                <a:solidFill>
                  <a:srgbClr val="0F1323"/>
                </a:solidFill>
                <a:uFill>
                  <a:solidFill>
                    <a:srgbClr val="0F1323"/>
                  </a:solidFill>
                </a:uFill>
                <a:latin typeface="Calibri"/>
                <a:cs typeface="Calibri"/>
              </a:rPr>
              <a:t>better</a:t>
            </a:r>
            <a:r>
              <a:rPr dirty="0" sz="1400" spc="-25" b="1">
                <a:solidFill>
                  <a:srgbClr val="0F1323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6072" y="560831"/>
            <a:ext cx="4622800" cy="1308100"/>
          </a:xfrm>
          <a:custGeom>
            <a:avLst/>
            <a:gdLst/>
            <a:ahLst/>
            <a:cxnLst/>
            <a:rect l="l" t="t" r="r" b="b"/>
            <a:pathLst>
              <a:path w="4622800" h="1308100">
                <a:moveTo>
                  <a:pt x="0" y="1307591"/>
                </a:moveTo>
                <a:lnTo>
                  <a:pt x="4622292" y="1307591"/>
                </a:lnTo>
                <a:lnTo>
                  <a:pt x="4622292" y="0"/>
                </a:lnTo>
                <a:lnTo>
                  <a:pt x="0" y="0"/>
                </a:lnTo>
                <a:lnTo>
                  <a:pt x="0" y="1307591"/>
                </a:lnTo>
                <a:close/>
              </a:path>
            </a:pathLst>
          </a:custGeom>
          <a:solidFill>
            <a:srgbClr val="A700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2083" y="569417"/>
            <a:ext cx="4750054" cy="599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96416" y="1179322"/>
            <a:ext cx="4216781" cy="598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96000" y="9144"/>
            <a:ext cx="6096000" cy="5861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34796" y="3238500"/>
            <a:ext cx="3705225" cy="3092450"/>
          </a:xfrm>
          <a:custGeom>
            <a:avLst/>
            <a:gdLst/>
            <a:ahLst/>
            <a:cxnLst/>
            <a:rect l="l" t="t" r="r" b="b"/>
            <a:pathLst>
              <a:path w="3705225" h="3092450">
                <a:moveTo>
                  <a:pt x="0" y="3092196"/>
                </a:moveTo>
                <a:lnTo>
                  <a:pt x="3704844" y="3092196"/>
                </a:lnTo>
                <a:lnTo>
                  <a:pt x="3704844" y="0"/>
                </a:lnTo>
                <a:lnTo>
                  <a:pt x="0" y="0"/>
                </a:lnTo>
                <a:lnTo>
                  <a:pt x="0" y="3092196"/>
                </a:lnTo>
                <a:close/>
              </a:path>
            </a:pathLst>
          </a:custGeom>
          <a:ln w="57150">
            <a:solidFill>
              <a:srgbClr val="A700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69796" y="3253740"/>
            <a:ext cx="2345309" cy="5394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47541" y="3253740"/>
            <a:ext cx="1303147" cy="539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18614" y="3983431"/>
            <a:ext cx="1849755" cy="539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39952" y="4587494"/>
            <a:ext cx="2695575" cy="5394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66997" y="4587494"/>
            <a:ext cx="1223619" cy="5394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94358" y="5191048"/>
            <a:ext cx="2785491" cy="539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63930" y="2430017"/>
            <a:ext cx="3733165" cy="0"/>
          </a:xfrm>
          <a:custGeom>
            <a:avLst/>
            <a:gdLst/>
            <a:ahLst/>
            <a:cxnLst/>
            <a:rect l="l" t="t" r="r" b="b"/>
            <a:pathLst>
              <a:path w="3733165" h="0">
                <a:moveTo>
                  <a:pt x="0" y="0"/>
                </a:moveTo>
                <a:lnTo>
                  <a:pt x="3733037" y="0"/>
                </a:lnTo>
              </a:path>
            </a:pathLst>
          </a:custGeom>
          <a:ln w="38100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64435" y="593420"/>
            <a:ext cx="8549385" cy="79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0554" y="1818081"/>
            <a:ext cx="1620138" cy="599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70708" y="1818081"/>
            <a:ext cx="1339469" cy="599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70582" y="2341498"/>
            <a:ext cx="1004569" cy="0"/>
          </a:xfrm>
          <a:custGeom>
            <a:avLst/>
            <a:gdLst/>
            <a:ahLst/>
            <a:cxnLst/>
            <a:rect l="l" t="t" r="r" b="b"/>
            <a:pathLst>
              <a:path w="1004570" h="0">
                <a:moveTo>
                  <a:pt x="0" y="0"/>
                </a:moveTo>
                <a:lnTo>
                  <a:pt x="1004316" y="0"/>
                </a:lnTo>
              </a:path>
            </a:pathLst>
          </a:custGeom>
          <a:ln w="19812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66846" y="1818081"/>
            <a:ext cx="6398640" cy="599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0554" y="2367407"/>
            <a:ext cx="2129409" cy="598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66389" y="2367407"/>
            <a:ext cx="274319" cy="598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49270" y="2367407"/>
            <a:ext cx="2129028" cy="5989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84750" y="2367407"/>
            <a:ext cx="837958" cy="598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82996" y="2367407"/>
            <a:ext cx="2516504" cy="5989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098790" y="2367407"/>
            <a:ext cx="1370711" cy="5989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298178" y="2367407"/>
            <a:ext cx="2090166" cy="5989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30554" y="2916047"/>
            <a:ext cx="3637534" cy="5989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66590" y="2916047"/>
            <a:ext cx="5340985" cy="5989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0554" y="3464382"/>
            <a:ext cx="4792091" cy="5992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40405" y="593420"/>
            <a:ext cx="7030339" cy="79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07922" y="1829054"/>
            <a:ext cx="4593463" cy="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7276" y="1829054"/>
            <a:ext cx="280415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77484" y="1829054"/>
            <a:ext cx="5714365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07922" y="2267661"/>
            <a:ext cx="3183636" cy="480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07922" y="2859658"/>
            <a:ext cx="9918954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07922" y="3298571"/>
            <a:ext cx="9257538" cy="480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07922" y="3737178"/>
            <a:ext cx="4081907" cy="4803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32832" y="3737178"/>
            <a:ext cx="280415" cy="480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73040" y="3737178"/>
            <a:ext cx="3560825" cy="480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07922" y="4329048"/>
            <a:ext cx="3026283" cy="4800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74921" y="4329048"/>
            <a:ext cx="1005839" cy="4800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74414" y="4746371"/>
            <a:ext cx="754380" cy="0"/>
          </a:xfrm>
          <a:custGeom>
            <a:avLst/>
            <a:gdLst/>
            <a:ahLst/>
            <a:cxnLst/>
            <a:rect l="l" t="t" r="r" b="b"/>
            <a:pathLst>
              <a:path w="754379" h="0">
                <a:moveTo>
                  <a:pt x="0" y="0"/>
                </a:moveTo>
                <a:lnTo>
                  <a:pt x="754379" y="0"/>
                </a:lnTo>
              </a:path>
            </a:pathLst>
          </a:custGeom>
          <a:ln w="16763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00929" y="4329048"/>
            <a:ext cx="5237733" cy="4800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974833" y="4329048"/>
            <a:ext cx="143255" cy="4800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17854" y="1799589"/>
            <a:ext cx="168275" cy="36055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2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32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07922" y="4920056"/>
            <a:ext cx="2070735" cy="4803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64435" y="593420"/>
            <a:ext cx="8549385" cy="79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83353" y="2510663"/>
            <a:ext cx="3518661" cy="719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72842" y="3389960"/>
            <a:ext cx="4566665" cy="480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82028" y="3389960"/>
            <a:ext cx="2798445" cy="480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24897" y="3389960"/>
            <a:ext cx="143255" cy="480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474088" y="3256949"/>
            <a:ext cx="1076325" cy="1209040"/>
          </a:xfrm>
          <a:prstGeom prst="rect">
            <a:avLst/>
          </a:prstGeom>
        </p:spPr>
        <p:txBody>
          <a:bodyPr wrap="square" lIns="0" tIns="116840" rIns="0" bIns="0" rtlCol="0" vert="horz">
            <a:spAutoFit/>
          </a:bodyPr>
          <a:lstStyle/>
          <a:p>
            <a:pPr marL="920750">
              <a:lnSpc>
                <a:spcPct val="100000"/>
              </a:lnSpc>
              <a:spcBef>
                <a:spcPts val="920"/>
              </a:spcBef>
            </a:pPr>
            <a:r>
              <a:rPr dirty="0" sz="32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32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64157" y="3981577"/>
            <a:ext cx="1177391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73426" y="3981577"/>
            <a:ext cx="280415" cy="480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13633" y="3981577"/>
            <a:ext cx="5851271" cy="480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10854" y="3981577"/>
            <a:ext cx="2176653" cy="4800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632058" y="3981577"/>
            <a:ext cx="219455" cy="4800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8705" y="6378955"/>
            <a:ext cx="31432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Helping government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&amp; </a:t>
            </a: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business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run</a:t>
            </a:r>
            <a:r>
              <a:rPr dirty="0" sz="1400" spc="-15">
                <a:solidFill>
                  <a:srgbClr val="0F1323"/>
                </a:solidFill>
                <a:latin typeface="Calibri"/>
                <a:cs typeface="Calibri"/>
              </a:rPr>
              <a:t> </a:t>
            </a:r>
            <a:r>
              <a:rPr dirty="0" u="sng" sz="1400" spc="-25" b="1">
                <a:solidFill>
                  <a:srgbClr val="0F1323"/>
                </a:solidFill>
                <a:uFill>
                  <a:solidFill>
                    <a:srgbClr val="0F1323"/>
                  </a:solidFill>
                </a:uFill>
                <a:latin typeface="Calibri"/>
                <a:cs typeface="Calibri"/>
              </a:rPr>
              <a:t>better</a:t>
            </a:r>
            <a:r>
              <a:rPr dirty="0" sz="1400" spc="-25" b="1">
                <a:solidFill>
                  <a:srgbClr val="0F1323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5824" y="556640"/>
            <a:ext cx="9781540" cy="3317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5"/>
              <a:t>WHAT </a:t>
            </a:r>
            <a:r>
              <a:rPr dirty="0"/>
              <a:t>IS</a:t>
            </a:r>
            <a:r>
              <a:rPr dirty="0" spc="-130"/>
              <a:t> </a:t>
            </a:r>
            <a:r>
              <a:rPr dirty="0" spc="-5"/>
              <a:t>A</a:t>
            </a:r>
          </a:p>
          <a:p>
            <a:pPr marL="12700" marR="5080">
              <a:lnSpc>
                <a:spcPct val="100000"/>
              </a:lnSpc>
            </a:pPr>
            <a:r>
              <a:rPr dirty="0"/>
              <a:t>HIG</a:t>
            </a:r>
            <a:r>
              <a:rPr dirty="0" spc="-5"/>
              <a:t>H</a:t>
            </a:r>
            <a:r>
              <a:rPr dirty="0"/>
              <a:t>-PERFORMANCE  </a:t>
            </a:r>
            <a:r>
              <a:rPr dirty="0" spc="-80"/>
              <a:t>CULTURE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80516" y="593420"/>
            <a:ext cx="1663446" cy="79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11222" y="593420"/>
            <a:ext cx="484631" cy="798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53538" y="593420"/>
            <a:ext cx="8772398" cy="798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85264" y="1829054"/>
            <a:ext cx="283464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98852" y="1829054"/>
            <a:ext cx="5273421" cy="480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21652" y="1829054"/>
            <a:ext cx="1710308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751061" y="1829054"/>
            <a:ext cx="486918" cy="480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075673" y="1829054"/>
            <a:ext cx="1710308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15845" y="2349957"/>
            <a:ext cx="7639811" cy="4194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15845" y="2734691"/>
            <a:ext cx="1794129" cy="419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5845" y="3194939"/>
            <a:ext cx="965974" cy="419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120898" y="3194939"/>
            <a:ext cx="936751" cy="419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85946" y="3194939"/>
            <a:ext cx="6673215" cy="419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85264" y="3648786"/>
            <a:ext cx="413766" cy="4803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98852" y="3648786"/>
            <a:ext cx="1950466" cy="4803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86885" y="3648786"/>
            <a:ext cx="2021205" cy="4803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27191" y="3648786"/>
            <a:ext cx="1949704" cy="4803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025776" y="2323541"/>
            <a:ext cx="149860" cy="2261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7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15845" y="4172077"/>
            <a:ext cx="3460241" cy="4069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47944" y="4172077"/>
            <a:ext cx="1310640" cy="4069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894576" y="4172077"/>
            <a:ext cx="1651635" cy="4069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85264" y="4614036"/>
            <a:ext cx="420623" cy="4800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998852" y="4614036"/>
            <a:ext cx="7759319" cy="4800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998852" y="5052644"/>
            <a:ext cx="2567178" cy="48036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05629" y="5052644"/>
            <a:ext cx="3420491" cy="4803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670545" y="5052644"/>
            <a:ext cx="143255" cy="48036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80516" y="593420"/>
            <a:ext cx="1663446" cy="79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11222" y="593420"/>
            <a:ext cx="484631" cy="798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53538" y="593420"/>
            <a:ext cx="8772398" cy="798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85264" y="1829054"/>
            <a:ext cx="441197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98852" y="1829054"/>
            <a:ext cx="2672461" cy="480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22978" y="1829054"/>
            <a:ext cx="1243926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84520" y="1829054"/>
            <a:ext cx="1089152" cy="480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74535" y="1829054"/>
            <a:ext cx="406907" cy="480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45807" y="1829054"/>
            <a:ext cx="3420236" cy="4800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86669" y="1829054"/>
            <a:ext cx="745235" cy="4800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98852" y="2267661"/>
            <a:ext cx="4020185" cy="4803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58255" y="2267661"/>
            <a:ext cx="1089152" cy="480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746747" y="2267661"/>
            <a:ext cx="4287901" cy="4803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5845" y="2791079"/>
            <a:ext cx="8664956" cy="4069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85264" y="3233039"/>
            <a:ext cx="425196" cy="4800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98852" y="3233039"/>
            <a:ext cx="1522602" cy="4800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69309" y="3233039"/>
            <a:ext cx="2176653" cy="4800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65064" y="3233039"/>
            <a:ext cx="1847468" cy="4800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127747" y="3233039"/>
            <a:ext cx="1865756" cy="4800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912606" y="3233039"/>
            <a:ext cx="2198116" cy="4800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998852" y="3671646"/>
            <a:ext cx="3138170" cy="4803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15845" y="4193413"/>
            <a:ext cx="7895082" cy="4069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025776" y="2764663"/>
            <a:ext cx="146050" cy="22891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7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27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15845" y="4641469"/>
            <a:ext cx="1325626" cy="40690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94278" y="4641469"/>
            <a:ext cx="908303" cy="40690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37990" y="4641469"/>
            <a:ext cx="6493510" cy="40690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85264" y="5083124"/>
            <a:ext cx="441197" cy="48036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998852" y="5083124"/>
            <a:ext cx="4763389" cy="4803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603492" y="5083124"/>
            <a:ext cx="1710308" cy="48036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231378" y="5083124"/>
            <a:ext cx="1763268" cy="48036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85264" y="5598871"/>
            <a:ext cx="400049" cy="48006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998852" y="5598871"/>
            <a:ext cx="1950466" cy="48006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786885" y="5598871"/>
            <a:ext cx="2176653" cy="4800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882640" y="5598871"/>
            <a:ext cx="2654935" cy="4800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80516" y="593420"/>
            <a:ext cx="1663446" cy="79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11222" y="593420"/>
            <a:ext cx="484631" cy="798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53538" y="593420"/>
            <a:ext cx="8772398" cy="798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07922" y="1829054"/>
            <a:ext cx="3822573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85264" y="2348433"/>
            <a:ext cx="326897" cy="436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98852" y="2348433"/>
            <a:ext cx="3100831" cy="436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33517" y="2348433"/>
            <a:ext cx="2608707" cy="436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5845" y="2830702"/>
            <a:ext cx="3537711" cy="3627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85264" y="3233039"/>
            <a:ext cx="379476" cy="435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98852" y="3233039"/>
            <a:ext cx="2868676" cy="4358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15845" y="3714318"/>
            <a:ext cx="4733162" cy="3630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85264" y="4117213"/>
            <a:ext cx="427482" cy="4358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98852" y="4117213"/>
            <a:ext cx="2959100" cy="4358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891785" y="4117213"/>
            <a:ext cx="2054225" cy="4358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15845" y="4598796"/>
            <a:ext cx="7865745" cy="3627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17854" y="1799589"/>
            <a:ext cx="1241425" cy="3577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50">
              <a:latin typeface="Arial"/>
              <a:cs typeface="Arial"/>
            </a:endParaRPr>
          </a:p>
          <a:p>
            <a:pPr marL="1120140">
              <a:lnSpc>
                <a:spcPct val="100000"/>
              </a:lnSpc>
              <a:spcBef>
                <a:spcPts val="5"/>
              </a:spcBef>
            </a:pPr>
            <a:r>
              <a:rPr dirty="0" sz="2400" spc="5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Arial"/>
              <a:cs typeface="Arial"/>
            </a:endParaRPr>
          </a:p>
          <a:p>
            <a:pPr marL="1120140">
              <a:lnSpc>
                <a:spcPct val="100000"/>
              </a:lnSpc>
            </a:pPr>
            <a:r>
              <a:rPr dirty="0" sz="2400" spc="5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50">
              <a:latin typeface="Arial"/>
              <a:cs typeface="Arial"/>
            </a:endParaRPr>
          </a:p>
          <a:p>
            <a:pPr marL="1120140">
              <a:lnSpc>
                <a:spcPct val="100000"/>
              </a:lnSpc>
            </a:pPr>
            <a:r>
              <a:rPr dirty="0" sz="2400" spc="5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120140">
              <a:lnSpc>
                <a:spcPct val="100000"/>
              </a:lnSpc>
              <a:spcBef>
                <a:spcPts val="335"/>
              </a:spcBef>
            </a:pPr>
            <a:r>
              <a:rPr dirty="0" sz="2400" spc="5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15845" y="5007305"/>
            <a:ext cx="8450326" cy="3630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85264" y="5409895"/>
            <a:ext cx="400049" cy="4358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98852" y="5409895"/>
            <a:ext cx="4432300" cy="4358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283452" y="5409895"/>
            <a:ext cx="2253361" cy="4358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470645" y="5409895"/>
            <a:ext cx="1730248" cy="4358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8705" y="6378955"/>
            <a:ext cx="31432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Helping government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&amp; </a:t>
            </a: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business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run</a:t>
            </a:r>
            <a:r>
              <a:rPr dirty="0" sz="1400" spc="-15">
                <a:solidFill>
                  <a:srgbClr val="0F1323"/>
                </a:solidFill>
                <a:latin typeface="Calibri"/>
                <a:cs typeface="Calibri"/>
              </a:rPr>
              <a:t> </a:t>
            </a:r>
            <a:r>
              <a:rPr dirty="0" u="sng" sz="1400" spc="-25" b="1">
                <a:solidFill>
                  <a:srgbClr val="0F1323"/>
                </a:solidFill>
                <a:uFill>
                  <a:solidFill>
                    <a:srgbClr val="0F1323"/>
                  </a:solidFill>
                </a:uFill>
                <a:latin typeface="Calibri"/>
                <a:cs typeface="Calibri"/>
              </a:rPr>
              <a:t>better</a:t>
            </a:r>
            <a:r>
              <a:rPr dirty="0" sz="1400" spc="-25" b="1">
                <a:solidFill>
                  <a:srgbClr val="0F1323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7872" y="556640"/>
            <a:ext cx="9779000" cy="3317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IMPACT </a:t>
            </a:r>
            <a:r>
              <a:rPr dirty="0"/>
              <a:t>OF</a:t>
            </a:r>
            <a:r>
              <a:rPr dirty="0" spc="-190"/>
              <a:t> </a:t>
            </a:r>
            <a:r>
              <a:rPr dirty="0" spc="-5"/>
              <a:t>A</a:t>
            </a:r>
          </a:p>
          <a:p>
            <a:pPr marL="12700" marR="5080">
              <a:lnSpc>
                <a:spcPct val="100000"/>
              </a:lnSpc>
            </a:pPr>
            <a:r>
              <a:rPr dirty="0"/>
              <a:t>HIG</a:t>
            </a:r>
            <a:r>
              <a:rPr dirty="0" spc="-5"/>
              <a:t>H</a:t>
            </a:r>
            <a:r>
              <a:rPr dirty="0"/>
              <a:t>-PERFORMAN</a:t>
            </a:r>
            <a:r>
              <a:rPr dirty="0" spc="-25"/>
              <a:t>C</a:t>
            </a:r>
            <a:r>
              <a:rPr dirty="0"/>
              <a:t>E  </a:t>
            </a:r>
            <a:r>
              <a:rPr dirty="0" spc="-80"/>
              <a:t>CULTURE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52797" y="733628"/>
            <a:ext cx="3720084" cy="53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30554" y="1829054"/>
            <a:ext cx="711199" cy="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3802" y="2247010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30" h="0">
                <a:moveTo>
                  <a:pt x="0" y="0"/>
                </a:moveTo>
                <a:lnTo>
                  <a:pt x="1217675" y="0"/>
                </a:lnTo>
              </a:path>
            </a:pathLst>
          </a:custGeom>
          <a:ln w="16763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63928" y="1829054"/>
            <a:ext cx="422909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45869" y="1829054"/>
            <a:ext cx="283463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87601" y="1829054"/>
            <a:ext cx="992886" cy="480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50566" y="1829054"/>
            <a:ext cx="3986529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77583" y="1829054"/>
            <a:ext cx="3474339" cy="480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56545" y="1829054"/>
            <a:ext cx="657605" cy="480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0554" y="2267661"/>
            <a:ext cx="10073767" cy="480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30554" y="2707258"/>
            <a:ext cx="5728462" cy="4800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99097" y="3124835"/>
            <a:ext cx="3200400" cy="0"/>
          </a:xfrm>
          <a:custGeom>
            <a:avLst/>
            <a:gdLst/>
            <a:ahLst/>
            <a:cxnLst/>
            <a:rect l="l" t="t" r="r" b="b"/>
            <a:pathLst>
              <a:path w="3200400" h="0">
                <a:moveTo>
                  <a:pt x="0" y="0"/>
                </a:moveTo>
                <a:lnTo>
                  <a:pt x="3200400" y="0"/>
                </a:lnTo>
              </a:path>
            </a:pathLst>
          </a:custGeom>
          <a:ln w="16763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99859" y="2707258"/>
            <a:ext cx="3444620" cy="4800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30554" y="3146170"/>
            <a:ext cx="1826260" cy="4800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0414" y="3563746"/>
            <a:ext cx="1623060" cy="0"/>
          </a:xfrm>
          <a:custGeom>
            <a:avLst/>
            <a:gdLst/>
            <a:ahLst/>
            <a:cxnLst/>
            <a:rect l="l" t="t" r="r" b="b"/>
            <a:pathLst>
              <a:path w="1623060" h="0">
                <a:moveTo>
                  <a:pt x="0" y="0"/>
                </a:moveTo>
                <a:lnTo>
                  <a:pt x="1623059" y="0"/>
                </a:lnTo>
              </a:path>
            </a:pathLst>
          </a:custGeom>
          <a:ln w="16763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53970" y="3146170"/>
            <a:ext cx="1994916" cy="4800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53461" y="3563746"/>
            <a:ext cx="1813560" cy="0"/>
          </a:xfrm>
          <a:custGeom>
            <a:avLst/>
            <a:gdLst/>
            <a:ahLst/>
            <a:cxnLst/>
            <a:rect l="l" t="t" r="r" b="b"/>
            <a:pathLst>
              <a:path w="1813560" h="0">
                <a:moveTo>
                  <a:pt x="0" y="0"/>
                </a:moveTo>
                <a:lnTo>
                  <a:pt x="1813560" y="0"/>
                </a:lnTo>
              </a:path>
            </a:pathLst>
          </a:custGeom>
          <a:ln w="16763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39158" y="3146170"/>
            <a:ext cx="3808476" cy="4800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30414" y="4269359"/>
            <a:ext cx="3386454" cy="0"/>
          </a:xfrm>
          <a:custGeom>
            <a:avLst/>
            <a:gdLst/>
            <a:ahLst/>
            <a:cxnLst/>
            <a:rect l="l" t="t" r="r" b="b"/>
            <a:pathLst>
              <a:path w="3386454" h="0">
                <a:moveTo>
                  <a:pt x="0" y="0"/>
                </a:moveTo>
                <a:lnTo>
                  <a:pt x="3386315" y="0"/>
                </a:lnTo>
              </a:path>
            </a:pathLst>
          </a:custGeom>
          <a:ln w="16764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30554" y="3852036"/>
            <a:ext cx="887984" cy="4800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96516" y="3852036"/>
            <a:ext cx="280416" cy="4800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736725" y="3852036"/>
            <a:ext cx="2752471" cy="4800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88865" y="3852036"/>
            <a:ext cx="4821682" cy="4800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049766" y="3852036"/>
            <a:ext cx="2085212" cy="4800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30554" y="4290948"/>
            <a:ext cx="422909" cy="48005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12494" y="4290948"/>
            <a:ext cx="283464" cy="4800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54200" y="4290948"/>
            <a:ext cx="2199894" cy="4800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70834" y="4290948"/>
            <a:ext cx="143255" cy="4800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30554" y="4996256"/>
            <a:ext cx="542544" cy="48036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201826" y="4996256"/>
            <a:ext cx="2713482" cy="48036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745738" y="4996256"/>
            <a:ext cx="1399032" cy="4803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989321" y="4996256"/>
            <a:ext cx="646785" cy="48036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988814" y="5413883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 h="0">
                <a:moveTo>
                  <a:pt x="0" y="0"/>
                </a:moveTo>
                <a:lnTo>
                  <a:pt x="323088" y="0"/>
                </a:lnTo>
              </a:path>
            </a:pathLst>
          </a:custGeom>
          <a:ln w="16763">
            <a:solidFill>
              <a:srgbClr val="A700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387340" y="4996256"/>
            <a:ext cx="5751957" cy="48036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30554" y="5435803"/>
            <a:ext cx="3300476" cy="48005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081017" y="5435803"/>
            <a:ext cx="4197730" cy="48005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123173" y="5435803"/>
            <a:ext cx="143255" cy="4800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52797" y="733628"/>
            <a:ext cx="3720084" cy="53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44161" y="2581020"/>
            <a:ext cx="3505200" cy="944880"/>
          </a:xfrm>
          <a:custGeom>
            <a:avLst/>
            <a:gdLst/>
            <a:ahLst/>
            <a:cxnLst/>
            <a:rect l="l" t="t" r="r" b="b"/>
            <a:pathLst>
              <a:path w="3505200" h="944879">
                <a:moveTo>
                  <a:pt x="0" y="944879"/>
                </a:moveTo>
                <a:lnTo>
                  <a:pt x="3505199" y="944879"/>
                </a:lnTo>
                <a:lnTo>
                  <a:pt x="3505199" y="0"/>
                </a:lnTo>
                <a:lnTo>
                  <a:pt x="0" y="0"/>
                </a:lnTo>
                <a:lnTo>
                  <a:pt x="0" y="944879"/>
                </a:lnTo>
                <a:close/>
              </a:path>
            </a:pathLst>
          </a:custGeom>
          <a:solidFill>
            <a:srgbClr val="A700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49361" y="2581020"/>
            <a:ext cx="3505200" cy="944880"/>
          </a:xfrm>
          <a:custGeom>
            <a:avLst/>
            <a:gdLst/>
            <a:ahLst/>
            <a:cxnLst/>
            <a:rect l="l" t="t" r="r" b="b"/>
            <a:pathLst>
              <a:path w="3505200" h="944879">
                <a:moveTo>
                  <a:pt x="0" y="944879"/>
                </a:moveTo>
                <a:lnTo>
                  <a:pt x="3505200" y="944879"/>
                </a:lnTo>
                <a:lnTo>
                  <a:pt x="3505200" y="0"/>
                </a:lnTo>
                <a:lnTo>
                  <a:pt x="0" y="0"/>
                </a:lnTo>
                <a:lnTo>
                  <a:pt x="0" y="944879"/>
                </a:lnTo>
                <a:close/>
              </a:path>
            </a:pathLst>
          </a:custGeom>
          <a:solidFill>
            <a:srgbClr val="A700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8974" y="3525901"/>
            <a:ext cx="3505200" cy="518159"/>
          </a:xfrm>
          <a:custGeom>
            <a:avLst/>
            <a:gdLst/>
            <a:ahLst/>
            <a:cxnLst/>
            <a:rect l="l" t="t" r="r" b="b"/>
            <a:pathLst>
              <a:path w="3505200" h="518160">
                <a:moveTo>
                  <a:pt x="0" y="518160"/>
                </a:moveTo>
                <a:lnTo>
                  <a:pt x="3505200" y="518160"/>
                </a:lnTo>
                <a:lnTo>
                  <a:pt x="350520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0CA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44161" y="3525901"/>
            <a:ext cx="3505200" cy="518159"/>
          </a:xfrm>
          <a:custGeom>
            <a:avLst/>
            <a:gdLst/>
            <a:ahLst/>
            <a:cxnLst/>
            <a:rect l="l" t="t" r="r" b="b"/>
            <a:pathLst>
              <a:path w="3505200" h="518160">
                <a:moveTo>
                  <a:pt x="0" y="518160"/>
                </a:moveTo>
                <a:lnTo>
                  <a:pt x="3505199" y="518160"/>
                </a:lnTo>
                <a:lnTo>
                  <a:pt x="3505199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0CA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49361" y="3525901"/>
            <a:ext cx="3505200" cy="518159"/>
          </a:xfrm>
          <a:custGeom>
            <a:avLst/>
            <a:gdLst/>
            <a:ahLst/>
            <a:cxnLst/>
            <a:rect l="l" t="t" r="r" b="b"/>
            <a:pathLst>
              <a:path w="3505200" h="518160">
                <a:moveTo>
                  <a:pt x="0" y="518160"/>
                </a:moveTo>
                <a:lnTo>
                  <a:pt x="3505200" y="518160"/>
                </a:lnTo>
                <a:lnTo>
                  <a:pt x="3505200" y="0"/>
                </a:lnTo>
                <a:lnTo>
                  <a:pt x="0" y="0"/>
                </a:lnTo>
                <a:lnTo>
                  <a:pt x="0" y="518160"/>
                </a:lnTo>
                <a:close/>
              </a:path>
            </a:pathLst>
          </a:custGeom>
          <a:solidFill>
            <a:srgbClr val="E0CA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8974" y="4044060"/>
            <a:ext cx="3505200" cy="518159"/>
          </a:xfrm>
          <a:custGeom>
            <a:avLst/>
            <a:gdLst/>
            <a:ahLst/>
            <a:cxnLst/>
            <a:rect l="l" t="t" r="r" b="b"/>
            <a:pathLst>
              <a:path w="3505200" h="518160">
                <a:moveTo>
                  <a:pt x="0" y="518159"/>
                </a:moveTo>
                <a:lnTo>
                  <a:pt x="3505200" y="518159"/>
                </a:lnTo>
                <a:lnTo>
                  <a:pt x="3505200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0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44161" y="4044060"/>
            <a:ext cx="3505200" cy="518159"/>
          </a:xfrm>
          <a:custGeom>
            <a:avLst/>
            <a:gdLst/>
            <a:ahLst/>
            <a:cxnLst/>
            <a:rect l="l" t="t" r="r" b="b"/>
            <a:pathLst>
              <a:path w="3505200" h="518160">
                <a:moveTo>
                  <a:pt x="0" y="518159"/>
                </a:moveTo>
                <a:lnTo>
                  <a:pt x="3505199" y="518159"/>
                </a:lnTo>
                <a:lnTo>
                  <a:pt x="3505199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0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49361" y="4044060"/>
            <a:ext cx="3505200" cy="518159"/>
          </a:xfrm>
          <a:custGeom>
            <a:avLst/>
            <a:gdLst/>
            <a:ahLst/>
            <a:cxnLst/>
            <a:rect l="l" t="t" r="r" b="b"/>
            <a:pathLst>
              <a:path w="3505200" h="518160">
                <a:moveTo>
                  <a:pt x="0" y="518159"/>
                </a:moveTo>
                <a:lnTo>
                  <a:pt x="3505200" y="518159"/>
                </a:lnTo>
                <a:lnTo>
                  <a:pt x="3505200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F0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38974" y="4562221"/>
            <a:ext cx="3505200" cy="518159"/>
          </a:xfrm>
          <a:custGeom>
            <a:avLst/>
            <a:gdLst/>
            <a:ahLst/>
            <a:cxnLst/>
            <a:rect l="l" t="t" r="r" b="b"/>
            <a:pathLst>
              <a:path w="3505200" h="518160">
                <a:moveTo>
                  <a:pt x="0" y="518159"/>
                </a:moveTo>
                <a:lnTo>
                  <a:pt x="3505200" y="518159"/>
                </a:lnTo>
                <a:lnTo>
                  <a:pt x="3505200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E0CA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44161" y="4562221"/>
            <a:ext cx="3505200" cy="518159"/>
          </a:xfrm>
          <a:custGeom>
            <a:avLst/>
            <a:gdLst/>
            <a:ahLst/>
            <a:cxnLst/>
            <a:rect l="l" t="t" r="r" b="b"/>
            <a:pathLst>
              <a:path w="3505200" h="518160">
                <a:moveTo>
                  <a:pt x="0" y="518159"/>
                </a:moveTo>
                <a:lnTo>
                  <a:pt x="3505199" y="518159"/>
                </a:lnTo>
                <a:lnTo>
                  <a:pt x="3505199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E0CA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49361" y="4562221"/>
            <a:ext cx="3505200" cy="518159"/>
          </a:xfrm>
          <a:custGeom>
            <a:avLst/>
            <a:gdLst/>
            <a:ahLst/>
            <a:cxnLst/>
            <a:rect l="l" t="t" r="r" b="b"/>
            <a:pathLst>
              <a:path w="3505200" h="518160">
                <a:moveTo>
                  <a:pt x="0" y="518159"/>
                </a:moveTo>
                <a:lnTo>
                  <a:pt x="3505200" y="518159"/>
                </a:lnTo>
                <a:lnTo>
                  <a:pt x="3505200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solidFill>
            <a:srgbClr val="E0CACC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832624" y="2574670"/>
          <a:ext cx="10534650" cy="2512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/>
                <a:gridCol w="3505200"/>
                <a:gridCol w="3505200"/>
              </a:tblGrid>
              <a:tr h="944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7001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8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4837429" y="2633472"/>
            <a:ext cx="2749804" cy="41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35219" y="3059887"/>
            <a:ext cx="1488186" cy="419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917813" y="2633472"/>
            <a:ext cx="1541652" cy="41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70532" y="3578605"/>
            <a:ext cx="1419859" cy="419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50459" y="3578605"/>
            <a:ext cx="438912" cy="419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669915" y="3578605"/>
            <a:ext cx="949452" cy="41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483730" y="3578605"/>
            <a:ext cx="521207" cy="419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955913" y="3578605"/>
            <a:ext cx="438911" cy="419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175368" y="3578605"/>
            <a:ext cx="949451" cy="41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989184" y="3578605"/>
            <a:ext cx="521817" cy="419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75944" y="4096765"/>
            <a:ext cx="3191129" cy="419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50459" y="4096765"/>
            <a:ext cx="438912" cy="419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669915" y="4096765"/>
            <a:ext cx="949452" cy="41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483730" y="4096765"/>
            <a:ext cx="521207" cy="419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955913" y="4096765"/>
            <a:ext cx="438911" cy="419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175368" y="4096765"/>
            <a:ext cx="949451" cy="41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989184" y="4096765"/>
            <a:ext cx="521817" cy="419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205483" y="4614621"/>
            <a:ext cx="975118" cy="419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018029" y="4614621"/>
            <a:ext cx="243839" cy="4194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139950" y="4614621"/>
            <a:ext cx="1991105" cy="4194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450459" y="4614621"/>
            <a:ext cx="438912" cy="419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669915" y="4614621"/>
            <a:ext cx="949452" cy="4194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483730" y="4614621"/>
            <a:ext cx="521207" cy="4194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955913" y="4614621"/>
            <a:ext cx="438911" cy="419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175368" y="4614621"/>
            <a:ext cx="949451" cy="4194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989184" y="4614621"/>
            <a:ext cx="521817" cy="4194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8705" y="6378955"/>
            <a:ext cx="31432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Helping government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&amp; </a:t>
            </a: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business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run</a:t>
            </a:r>
            <a:r>
              <a:rPr dirty="0" sz="1400" spc="-15">
                <a:solidFill>
                  <a:srgbClr val="0F1323"/>
                </a:solidFill>
                <a:latin typeface="Calibri"/>
                <a:cs typeface="Calibri"/>
              </a:rPr>
              <a:t> </a:t>
            </a:r>
            <a:r>
              <a:rPr dirty="0" u="sng" sz="1400" spc="-25" b="1">
                <a:solidFill>
                  <a:srgbClr val="0F1323"/>
                </a:solidFill>
                <a:uFill>
                  <a:solidFill>
                    <a:srgbClr val="0F1323"/>
                  </a:solidFill>
                </a:uFill>
                <a:latin typeface="Calibri"/>
                <a:cs typeface="Calibri"/>
              </a:rPr>
              <a:t>better</a:t>
            </a:r>
            <a:r>
              <a:rPr dirty="0" sz="1400" spc="-25" b="1">
                <a:solidFill>
                  <a:srgbClr val="0F1323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604" y="556640"/>
            <a:ext cx="9779000" cy="3317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0"/>
              <a:t>WHAT </a:t>
            </a:r>
            <a:r>
              <a:rPr dirty="0"/>
              <a:t>DOES</a:t>
            </a:r>
            <a:r>
              <a:rPr dirty="0" spc="-120"/>
              <a:t> </a:t>
            </a:r>
            <a:r>
              <a:rPr dirty="0" spc="-5"/>
              <a:t>A</a:t>
            </a:r>
          </a:p>
          <a:p>
            <a:pPr marL="12700" marR="5080">
              <a:lnSpc>
                <a:spcPct val="100000"/>
              </a:lnSpc>
            </a:pPr>
            <a:r>
              <a:rPr dirty="0"/>
              <a:t>HIG</a:t>
            </a:r>
            <a:r>
              <a:rPr dirty="0" spc="-5"/>
              <a:t>H</a:t>
            </a:r>
            <a:r>
              <a:rPr dirty="0"/>
              <a:t>-PERFORMAN</a:t>
            </a:r>
            <a:r>
              <a:rPr dirty="0" spc="-25"/>
              <a:t>C</a:t>
            </a:r>
            <a:r>
              <a:rPr dirty="0"/>
              <a:t>E  </a:t>
            </a:r>
            <a:r>
              <a:rPr dirty="0" spc="-80"/>
              <a:t>CULTURE </a:t>
            </a:r>
            <a:r>
              <a:rPr dirty="0"/>
              <a:t>LOOK</a:t>
            </a:r>
            <a:r>
              <a:rPr dirty="0" spc="30"/>
              <a:t> </a:t>
            </a:r>
            <a:r>
              <a:rPr dirty="0"/>
              <a:t>LIKE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781040"/>
          </a:xfrm>
          <a:custGeom>
            <a:avLst/>
            <a:gdLst/>
            <a:ahLst/>
            <a:cxnLst/>
            <a:rect l="l" t="t" r="r" b="b"/>
            <a:pathLst>
              <a:path w="12192000" h="5781040">
                <a:moveTo>
                  <a:pt x="0" y="5780532"/>
                </a:moveTo>
                <a:lnTo>
                  <a:pt x="12192000" y="5780532"/>
                </a:lnTo>
                <a:lnTo>
                  <a:pt x="12192000" y="0"/>
                </a:lnTo>
                <a:lnTo>
                  <a:pt x="0" y="0"/>
                </a:lnTo>
                <a:lnTo>
                  <a:pt x="0" y="5780532"/>
                </a:lnTo>
                <a:close/>
              </a:path>
            </a:pathLst>
          </a:custGeom>
          <a:solidFill>
            <a:srgbClr val="A700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780531"/>
            <a:ext cx="12192000" cy="1077595"/>
          </a:xfrm>
          <a:custGeom>
            <a:avLst/>
            <a:gdLst/>
            <a:ahLst/>
            <a:cxnLst/>
            <a:rect l="l" t="t" r="r" b="b"/>
            <a:pathLst>
              <a:path w="12192000" h="1077595">
                <a:moveTo>
                  <a:pt x="12192000" y="1077466"/>
                </a:moveTo>
                <a:lnTo>
                  <a:pt x="12192000" y="0"/>
                </a:lnTo>
                <a:lnTo>
                  <a:pt x="0" y="0"/>
                </a:lnTo>
                <a:lnTo>
                  <a:pt x="0" y="1077466"/>
                </a:lnTo>
                <a:lnTo>
                  <a:pt x="12192000" y="107746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780531"/>
            <a:ext cx="12192000" cy="1077595"/>
          </a:xfrm>
          <a:custGeom>
            <a:avLst/>
            <a:gdLst/>
            <a:ahLst/>
            <a:cxnLst/>
            <a:rect l="l" t="t" r="r" b="b"/>
            <a:pathLst>
              <a:path w="12192000" h="1077595">
                <a:moveTo>
                  <a:pt x="12192000" y="1077466"/>
                </a:moveTo>
                <a:lnTo>
                  <a:pt x="12192000" y="0"/>
                </a:lnTo>
                <a:lnTo>
                  <a:pt x="0" y="0"/>
                </a:lnTo>
                <a:lnTo>
                  <a:pt x="0" y="1077466"/>
                </a:lnTo>
              </a:path>
            </a:pathLst>
          </a:custGeom>
          <a:ln w="12700">
            <a:solidFill>
              <a:srgbClr val="7900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83907" y="6230110"/>
            <a:ext cx="1601724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47354" y="6305550"/>
            <a:ext cx="0" cy="401955"/>
          </a:xfrm>
          <a:custGeom>
            <a:avLst/>
            <a:gdLst/>
            <a:ahLst/>
            <a:cxnLst/>
            <a:rect l="l" t="t" r="r" b="b"/>
            <a:pathLst>
              <a:path w="0" h="401954">
                <a:moveTo>
                  <a:pt x="0" y="0"/>
                </a:moveTo>
                <a:lnTo>
                  <a:pt x="0" y="401789"/>
                </a:lnTo>
              </a:path>
            </a:pathLst>
          </a:custGeom>
          <a:ln w="28575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688705" y="6378955"/>
            <a:ext cx="31432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Helping government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&amp; </a:t>
            </a: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business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run</a:t>
            </a:r>
            <a:r>
              <a:rPr dirty="0" sz="1400" spc="-15">
                <a:solidFill>
                  <a:srgbClr val="0F1323"/>
                </a:solidFill>
                <a:latin typeface="Calibri"/>
                <a:cs typeface="Calibri"/>
              </a:rPr>
              <a:t> </a:t>
            </a:r>
            <a:r>
              <a:rPr dirty="0" u="sng" sz="1400" spc="-25" b="1">
                <a:solidFill>
                  <a:srgbClr val="0F1323"/>
                </a:solidFill>
                <a:uFill>
                  <a:solidFill>
                    <a:srgbClr val="0F1323"/>
                  </a:solidFill>
                </a:uFill>
                <a:latin typeface="Calibri"/>
                <a:cs typeface="Calibri"/>
              </a:rPr>
              <a:t>better</a:t>
            </a:r>
            <a:r>
              <a:rPr dirty="0" sz="1400" spc="-25" b="1">
                <a:solidFill>
                  <a:srgbClr val="0F1323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71853" y="610488"/>
            <a:ext cx="8631555" cy="1078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8705" y="6378955"/>
            <a:ext cx="31432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Helping government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&amp; </a:t>
            </a: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business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run</a:t>
            </a:r>
            <a:r>
              <a:rPr dirty="0" sz="1400" spc="-15">
                <a:solidFill>
                  <a:srgbClr val="0F1323"/>
                </a:solidFill>
                <a:latin typeface="Calibri"/>
                <a:cs typeface="Calibri"/>
              </a:rPr>
              <a:t> </a:t>
            </a:r>
            <a:r>
              <a:rPr dirty="0" u="sng" sz="1400" spc="-25" b="1">
                <a:solidFill>
                  <a:srgbClr val="0F1323"/>
                </a:solidFill>
                <a:uFill>
                  <a:solidFill>
                    <a:srgbClr val="0F1323"/>
                  </a:solidFill>
                </a:uFill>
                <a:latin typeface="Calibri"/>
                <a:cs typeface="Calibri"/>
              </a:rPr>
              <a:t>better</a:t>
            </a:r>
            <a:r>
              <a:rPr dirty="0" sz="1400" spc="-25" b="1">
                <a:solidFill>
                  <a:srgbClr val="0F1323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4618" y="556640"/>
            <a:ext cx="9779000" cy="3317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HOW </a:t>
            </a:r>
            <a:r>
              <a:rPr dirty="0" spc="-65"/>
              <a:t>TO </a:t>
            </a:r>
            <a:r>
              <a:rPr dirty="0"/>
              <a:t>BUILD </a:t>
            </a:r>
            <a:r>
              <a:rPr dirty="0" spc="-5"/>
              <a:t>A  </a:t>
            </a:r>
            <a:r>
              <a:rPr dirty="0"/>
              <a:t>HIG</a:t>
            </a:r>
            <a:r>
              <a:rPr dirty="0" spc="-10"/>
              <a:t>H</a:t>
            </a:r>
            <a:r>
              <a:rPr dirty="0"/>
              <a:t>-PERFORMAN</a:t>
            </a:r>
            <a:r>
              <a:rPr dirty="0" spc="-25"/>
              <a:t>C</a:t>
            </a:r>
            <a:r>
              <a:rPr dirty="0"/>
              <a:t>E  </a:t>
            </a:r>
            <a:r>
              <a:rPr dirty="0" spc="-80"/>
              <a:t>CULTURE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492" y="150571"/>
            <a:ext cx="1144905" cy="53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2416" y="150571"/>
            <a:ext cx="329793" cy="53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07312" y="150571"/>
            <a:ext cx="2911094" cy="53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6492" y="699769"/>
            <a:ext cx="3010408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17488" y="128015"/>
            <a:ext cx="6970129" cy="5845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591302" y="312165"/>
            <a:ext cx="1009015" cy="375920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 marR="5080" indent="332105">
              <a:lnSpc>
                <a:spcPts val="1320"/>
              </a:lnSpc>
              <a:spcBef>
                <a:spcPts val="244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Clear  Co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95743" y="1014476"/>
            <a:ext cx="857885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185420">
              <a:lnSpc>
                <a:spcPts val="1320"/>
              </a:lnSpc>
              <a:spcBef>
                <a:spcPts val="24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Change 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01531" y="2792984"/>
            <a:ext cx="701040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101600">
              <a:lnSpc>
                <a:spcPts val="1320"/>
              </a:lnSpc>
              <a:spcBef>
                <a:spcPts val="24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Servant  Le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ade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93964" y="4629911"/>
            <a:ext cx="1202435" cy="780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194040" y="4898593"/>
            <a:ext cx="10026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Common</a:t>
            </a:r>
            <a:r>
              <a:rPr dirty="0" sz="12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Vision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43192" y="6135116"/>
            <a:ext cx="75946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>
              <a:lnSpc>
                <a:spcPts val="138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Reward</a:t>
            </a:r>
            <a:r>
              <a:rPr dirty="0" sz="1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nition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34865" y="6135116"/>
            <a:ext cx="86931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9375">
              <a:lnSpc>
                <a:spcPts val="138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Continuous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eme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12973" y="4815332"/>
            <a:ext cx="567055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9685" marR="5080" indent="-7620">
              <a:lnSpc>
                <a:spcPts val="1320"/>
              </a:lnSpc>
              <a:spcBef>
                <a:spcPts val="24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Assess</a:t>
            </a:r>
            <a:r>
              <a:rPr dirty="0" sz="12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&amp;  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07004" y="2792984"/>
            <a:ext cx="864869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254000">
              <a:lnSpc>
                <a:spcPts val="1320"/>
              </a:lnSpc>
              <a:spcBef>
                <a:spcPts val="240"/>
              </a:spcBef>
            </a:pP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Team 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33546" y="1014476"/>
            <a:ext cx="864869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 indent="194945">
              <a:lnSpc>
                <a:spcPts val="1320"/>
              </a:lnSpc>
              <a:spcBef>
                <a:spcPts val="24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Human 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32633" y="577215"/>
            <a:ext cx="6770116" cy="6159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378321" y="2668650"/>
            <a:ext cx="1090295" cy="314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Leadership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60670" y="4067109"/>
            <a:ext cx="1517015" cy="763905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30"/>
              </a:spcBef>
            </a:pPr>
            <a:r>
              <a:rPr dirty="0" sz="1900" spc="-45">
                <a:solidFill>
                  <a:srgbClr val="FFFFFF"/>
                </a:solidFill>
                <a:latin typeface="Calibri"/>
                <a:cs typeface="Calibri"/>
              </a:rPr>
              <a:t>Total 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Employee</a:t>
            </a:r>
            <a:endParaRPr sz="1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Engagement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49215" y="2403474"/>
            <a:ext cx="1242695" cy="84518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algn="ctr" marL="12700" marR="5080" indent="-1905">
              <a:lnSpc>
                <a:spcPts val="2090"/>
              </a:lnSpc>
              <a:spcBef>
                <a:spcPts val="320"/>
              </a:spcBef>
            </a:pPr>
            <a:r>
              <a:rPr dirty="0" sz="1900" spc="-45">
                <a:solidFill>
                  <a:srgbClr val="FFFFFF"/>
                </a:solidFill>
                <a:latin typeface="Calibri"/>
                <a:cs typeface="Calibri"/>
              </a:rPr>
              <a:t>Total  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Employee  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900" spc="-4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9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900" spc="-15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900" spc="-3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dirty="0" sz="19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900" spc="-2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900" spc="-5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166358" y="1443608"/>
            <a:ext cx="1925700" cy="28304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410328" y="4347845"/>
            <a:ext cx="3344545" cy="1062355"/>
          </a:xfrm>
          <a:custGeom>
            <a:avLst/>
            <a:gdLst/>
            <a:ahLst/>
            <a:cxnLst/>
            <a:rect l="l" t="t" r="r" b="b"/>
            <a:pathLst>
              <a:path w="3344545" h="1062354">
                <a:moveTo>
                  <a:pt x="384114" y="249808"/>
                </a:moveTo>
                <a:lnTo>
                  <a:pt x="120142" y="249808"/>
                </a:lnTo>
                <a:lnTo>
                  <a:pt x="150675" y="291919"/>
                </a:lnTo>
                <a:lnTo>
                  <a:pt x="182300" y="333132"/>
                </a:lnTo>
                <a:lnTo>
                  <a:pt x="214995" y="373429"/>
                </a:lnTo>
                <a:lnTo>
                  <a:pt x="248741" y="412789"/>
                </a:lnTo>
                <a:lnTo>
                  <a:pt x="283515" y="451194"/>
                </a:lnTo>
                <a:lnTo>
                  <a:pt x="319296" y="488624"/>
                </a:lnTo>
                <a:lnTo>
                  <a:pt x="356063" y="525060"/>
                </a:lnTo>
                <a:lnTo>
                  <a:pt x="393795" y="560482"/>
                </a:lnTo>
                <a:lnTo>
                  <a:pt x="432470" y="594872"/>
                </a:lnTo>
                <a:lnTo>
                  <a:pt x="472068" y="628209"/>
                </a:lnTo>
                <a:lnTo>
                  <a:pt x="512567" y="660475"/>
                </a:lnTo>
                <a:lnTo>
                  <a:pt x="553946" y="691649"/>
                </a:lnTo>
                <a:lnTo>
                  <a:pt x="596183" y="721714"/>
                </a:lnTo>
                <a:lnTo>
                  <a:pt x="639258" y="750649"/>
                </a:lnTo>
                <a:lnTo>
                  <a:pt x="683150" y="778435"/>
                </a:lnTo>
                <a:lnTo>
                  <a:pt x="727837" y="805052"/>
                </a:lnTo>
                <a:lnTo>
                  <a:pt x="769642" y="828518"/>
                </a:lnTo>
                <a:lnTo>
                  <a:pt x="811781" y="850827"/>
                </a:lnTo>
                <a:lnTo>
                  <a:pt x="854234" y="871985"/>
                </a:lnTo>
                <a:lnTo>
                  <a:pt x="896983" y="891998"/>
                </a:lnTo>
                <a:lnTo>
                  <a:pt x="940008" y="910871"/>
                </a:lnTo>
                <a:lnTo>
                  <a:pt x="983292" y="928607"/>
                </a:lnTo>
                <a:lnTo>
                  <a:pt x="1026815" y="945213"/>
                </a:lnTo>
                <a:lnTo>
                  <a:pt x="1070558" y="960694"/>
                </a:lnTo>
                <a:lnTo>
                  <a:pt x="1114504" y="975054"/>
                </a:lnTo>
                <a:lnTo>
                  <a:pt x="1158632" y="988298"/>
                </a:lnTo>
                <a:lnTo>
                  <a:pt x="1202925" y="1000432"/>
                </a:lnTo>
                <a:lnTo>
                  <a:pt x="1247364" y="1011460"/>
                </a:lnTo>
                <a:lnTo>
                  <a:pt x="1291930" y="1021388"/>
                </a:lnTo>
                <a:lnTo>
                  <a:pt x="1336604" y="1030221"/>
                </a:lnTo>
                <a:lnTo>
                  <a:pt x="1381367" y="1037963"/>
                </a:lnTo>
                <a:lnTo>
                  <a:pt x="1426201" y="1044619"/>
                </a:lnTo>
                <a:lnTo>
                  <a:pt x="1471087" y="1050195"/>
                </a:lnTo>
                <a:lnTo>
                  <a:pt x="1516007" y="1054696"/>
                </a:lnTo>
                <a:lnTo>
                  <a:pt x="1560941" y="1058127"/>
                </a:lnTo>
                <a:lnTo>
                  <a:pt x="1605870" y="1060492"/>
                </a:lnTo>
                <a:lnTo>
                  <a:pt x="1650777" y="1061796"/>
                </a:lnTo>
                <a:lnTo>
                  <a:pt x="1695642" y="1062046"/>
                </a:lnTo>
                <a:lnTo>
                  <a:pt x="1740447" y="1061245"/>
                </a:lnTo>
                <a:lnTo>
                  <a:pt x="1785173" y="1059399"/>
                </a:lnTo>
                <a:lnTo>
                  <a:pt x="1829800" y="1056513"/>
                </a:lnTo>
                <a:lnTo>
                  <a:pt x="1874311" y="1052592"/>
                </a:lnTo>
                <a:lnTo>
                  <a:pt x="1918687" y="1047640"/>
                </a:lnTo>
                <a:lnTo>
                  <a:pt x="1962909" y="1041663"/>
                </a:lnTo>
                <a:lnTo>
                  <a:pt x="2006958" y="1034666"/>
                </a:lnTo>
                <a:lnTo>
                  <a:pt x="2050815" y="1026654"/>
                </a:lnTo>
                <a:lnTo>
                  <a:pt x="2094462" y="1017632"/>
                </a:lnTo>
                <a:lnTo>
                  <a:pt x="2137880" y="1007605"/>
                </a:lnTo>
                <a:lnTo>
                  <a:pt x="2181050" y="996578"/>
                </a:lnTo>
                <a:lnTo>
                  <a:pt x="2223954" y="984556"/>
                </a:lnTo>
                <a:lnTo>
                  <a:pt x="2266572" y="971544"/>
                </a:lnTo>
                <a:lnTo>
                  <a:pt x="2308886" y="957546"/>
                </a:lnTo>
                <a:lnTo>
                  <a:pt x="2350878" y="942569"/>
                </a:lnTo>
                <a:lnTo>
                  <a:pt x="2392528" y="926617"/>
                </a:lnTo>
                <a:lnTo>
                  <a:pt x="2433818" y="909695"/>
                </a:lnTo>
                <a:lnTo>
                  <a:pt x="2474729" y="891808"/>
                </a:lnTo>
                <a:lnTo>
                  <a:pt x="2515243" y="872961"/>
                </a:lnTo>
                <a:lnTo>
                  <a:pt x="2555680" y="852982"/>
                </a:lnTo>
                <a:lnTo>
                  <a:pt x="1682999" y="852982"/>
                </a:lnTo>
                <a:lnTo>
                  <a:pt x="1637747" y="852277"/>
                </a:lnTo>
                <a:lnTo>
                  <a:pt x="1592559" y="850378"/>
                </a:lnTo>
                <a:lnTo>
                  <a:pt x="1547461" y="847289"/>
                </a:lnTo>
                <a:lnTo>
                  <a:pt x="1502477" y="843016"/>
                </a:lnTo>
                <a:lnTo>
                  <a:pt x="1457633" y="837561"/>
                </a:lnTo>
                <a:lnTo>
                  <a:pt x="1412954" y="830929"/>
                </a:lnTo>
                <a:lnTo>
                  <a:pt x="1368465" y="823124"/>
                </a:lnTo>
                <a:lnTo>
                  <a:pt x="1324190" y="814149"/>
                </a:lnTo>
                <a:lnTo>
                  <a:pt x="1280156" y="804010"/>
                </a:lnTo>
                <a:lnTo>
                  <a:pt x="1236387" y="792710"/>
                </a:lnTo>
                <a:lnTo>
                  <a:pt x="1192909" y="780253"/>
                </a:lnTo>
                <a:lnTo>
                  <a:pt x="1149746" y="766643"/>
                </a:lnTo>
                <a:lnTo>
                  <a:pt x="1106924" y="751884"/>
                </a:lnTo>
                <a:lnTo>
                  <a:pt x="1064468" y="735981"/>
                </a:lnTo>
                <a:lnTo>
                  <a:pt x="1022402" y="718937"/>
                </a:lnTo>
                <a:lnTo>
                  <a:pt x="980753" y="700756"/>
                </a:lnTo>
                <a:lnTo>
                  <a:pt x="939545" y="681443"/>
                </a:lnTo>
                <a:lnTo>
                  <a:pt x="898752" y="660974"/>
                </a:lnTo>
                <a:lnTo>
                  <a:pt x="858552" y="639436"/>
                </a:lnTo>
                <a:lnTo>
                  <a:pt x="818818" y="616750"/>
                </a:lnTo>
                <a:lnTo>
                  <a:pt x="779626" y="592947"/>
                </a:lnTo>
                <a:lnTo>
                  <a:pt x="741001" y="568033"/>
                </a:lnTo>
                <a:lnTo>
                  <a:pt x="702967" y="542010"/>
                </a:lnTo>
                <a:lnTo>
                  <a:pt x="665551" y="514883"/>
                </a:lnTo>
                <a:lnTo>
                  <a:pt x="628776" y="486656"/>
                </a:lnTo>
                <a:lnTo>
                  <a:pt x="592669" y="457333"/>
                </a:lnTo>
                <a:lnTo>
                  <a:pt x="557254" y="426918"/>
                </a:lnTo>
                <a:lnTo>
                  <a:pt x="522557" y="395416"/>
                </a:lnTo>
                <a:lnTo>
                  <a:pt x="488603" y="362829"/>
                </a:lnTo>
                <a:lnTo>
                  <a:pt x="455416" y="329163"/>
                </a:lnTo>
                <a:lnTo>
                  <a:pt x="423022" y="294422"/>
                </a:lnTo>
                <a:lnTo>
                  <a:pt x="391446" y="258608"/>
                </a:lnTo>
                <a:lnTo>
                  <a:pt x="384114" y="249808"/>
                </a:lnTo>
                <a:close/>
              </a:path>
              <a:path w="3344545" h="1062354">
                <a:moveTo>
                  <a:pt x="3163062" y="0"/>
                </a:moveTo>
                <a:lnTo>
                  <a:pt x="3136584" y="44282"/>
                </a:lnTo>
                <a:lnTo>
                  <a:pt x="3108820" y="87688"/>
                </a:lnTo>
                <a:lnTo>
                  <a:pt x="3079792" y="130189"/>
                </a:lnTo>
                <a:lnTo>
                  <a:pt x="3049524" y="171759"/>
                </a:lnTo>
                <a:lnTo>
                  <a:pt x="3018039" y="212373"/>
                </a:lnTo>
                <a:lnTo>
                  <a:pt x="2985360" y="252003"/>
                </a:lnTo>
                <a:lnTo>
                  <a:pt x="2951511" y="290623"/>
                </a:lnTo>
                <a:lnTo>
                  <a:pt x="2916516" y="328207"/>
                </a:lnTo>
                <a:lnTo>
                  <a:pt x="2880396" y="364729"/>
                </a:lnTo>
                <a:lnTo>
                  <a:pt x="2843177" y="400162"/>
                </a:lnTo>
                <a:lnTo>
                  <a:pt x="2804881" y="434480"/>
                </a:lnTo>
                <a:lnTo>
                  <a:pt x="2765531" y="467656"/>
                </a:lnTo>
                <a:lnTo>
                  <a:pt x="2725151" y="499665"/>
                </a:lnTo>
                <a:lnTo>
                  <a:pt x="2683764" y="530478"/>
                </a:lnTo>
                <a:lnTo>
                  <a:pt x="2643966" y="558343"/>
                </a:lnTo>
                <a:lnTo>
                  <a:pt x="2603656" y="584921"/>
                </a:lnTo>
                <a:lnTo>
                  <a:pt x="2562857" y="610216"/>
                </a:lnTo>
                <a:lnTo>
                  <a:pt x="2521594" y="634232"/>
                </a:lnTo>
                <a:lnTo>
                  <a:pt x="2479894" y="656973"/>
                </a:lnTo>
                <a:lnTo>
                  <a:pt x="2437780" y="678444"/>
                </a:lnTo>
                <a:lnTo>
                  <a:pt x="2395278" y="698648"/>
                </a:lnTo>
                <a:lnTo>
                  <a:pt x="2352414" y="717590"/>
                </a:lnTo>
                <a:lnTo>
                  <a:pt x="2309212" y="735274"/>
                </a:lnTo>
                <a:lnTo>
                  <a:pt x="2265698" y="751703"/>
                </a:lnTo>
                <a:lnTo>
                  <a:pt x="2221896" y="766882"/>
                </a:lnTo>
                <a:lnTo>
                  <a:pt x="2177832" y="780814"/>
                </a:lnTo>
                <a:lnTo>
                  <a:pt x="2133530" y="793504"/>
                </a:lnTo>
                <a:lnTo>
                  <a:pt x="2089017" y="804957"/>
                </a:lnTo>
                <a:lnTo>
                  <a:pt x="2044316" y="815175"/>
                </a:lnTo>
                <a:lnTo>
                  <a:pt x="1999454" y="824163"/>
                </a:lnTo>
                <a:lnTo>
                  <a:pt x="1954455" y="831925"/>
                </a:lnTo>
                <a:lnTo>
                  <a:pt x="1909345" y="838466"/>
                </a:lnTo>
                <a:lnTo>
                  <a:pt x="1864148" y="843788"/>
                </a:lnTo>
                <a:lnTo>
                  <a:pt x="1818890" y="847897"/>
                </a:lnTo>
                <a:lnTo>
                  <a:pt x="1773596" y="850796"/>
                </a:lnTo>
                <a:lnTo>
                  <a:pt x="1728290" y="852490"/>
                </a:lnTo>
                <a:lnTo>
                  <a:pt x="1682999" y="852982"/>
                </a:lnTo>
                <a:lnTo>
                  <a:pt x="2555680" y="852982"/>
                </a:lnTo>
                <a:lnTo>
                  <a:pt x="2595002" y="832408"/>
                </a:lnTo>
                <a:lnTo>
                  <a:pt x="2634210" y="810712"/>
                </a:lnTo>
                <a:lnTo>
                  <a:pt x="2672945" y="788076"/>
                </a:lnTo>
                <a:lnTo>
                  <a:pt x="2711190" y="764505"/>
                </a:lnTo>
                <a:lnTo>
                  <a:pt x="2748924" y="740004"/>
                </a:lnTo>
                <a:lnTo>
                  <a:pt x="2786129" y="714579"/>
                </a:lnTo>
                <a:lnTo>
                  <a:pt x="2822787" y="688234"/>
                </a:lnTo>
                <a:lnTo>
                  <a:pt x="2858878" y="660974"/>
                </a:lnTo>
                <a:lnTo>
                  <a:pt x="2894384" y="632805"/>
                </a:lnTo>
                <a:lnTo>
                  <a:pt x="2929287" y="603731"/>
                </a:lnTo>
                <a:lnTo>
                  <a:pt x="2963567" y="573758"/>
                </a:lnTo>
                <a:lnTo>
                  <a:pt x="2997206" y="542889"/>
                </a:lnTo>
                <a:lnTo>
                  <a:pt x="3030185" y="511132"/>
                </a:lnTo>
                <a:lnTo>
                  <a:pt x="3062485" y="478489"/>
                </a:lnTo>
                <a:lnTo>
                  <a:pt x="3094088" y="444967"/>
                </a:lnTo>
                <a:lnTo>
                  <a:pt x="3124974" y="410571"/>
                </a:lnTo>
                <a:lnTo>
                  <a:pt x="3155126" y="375305"/>
                </a:lnTo>
                <a:lnTo>
                  <a:pt x="3184524" y="339175"/>
                </a:lnTo>
                <a:lnTo>
                  <a:pt x="3213150" y="302185"/>
                </a:lnTo>
                <a:lnTo>
                  <a:pt x="3240984" y="264341"/>
                </a:lnTo>
                <a:lnTo>
                  <a:pt x="3268009" y="225647"/>
                </a:lnTo>
                <a:lnTo>
                  <a:pt x="3294205" y="186109"/>
                </a:lnTo>
                <a:lnTo>
                  <a:pt x="3319554" y="145732"/>
                </a:lnTo>
                <a:lnTo>
                  <a:pt x="3344037" y="104520"/>
                </a:lnTo>
                <a:lnTo>
                  <a:pt x="3163062" y="0"/>
                </a:lnTo>
                <a:close/>
              </a:path>
              <a:path w="3344545" h="1062354">
                <a:moveTo>
                  <a:pt x="117729" y="52196"/>
                </a:moveTo>
                <a:lnTo>
                  <a:pt x="0" y="319150"/>
                </a:lnTo>
                <a:lnTo>
                  <a:pt x="120142" y="249808"/>
                </a:lnTo>
                <a:lnTo>
                  <a:pt x="384114" y="249808"/>
                </a:lnTo>
                <a:lnTo>
                  <a:pt x="360714" y="221727"/>
                </a:lnTo>
                <a:lnTo>
                  <a:pt x="330849" y="183783"/>
                </a:lnTo>
                <a:lnTo>
                  <a:pt x="301879" y="144779"/>
                </a:lnTo>
                <a:lnTo>
                  <a:pt x="422021" y="75437"/>
                </a:lnTo>
                <a:lnTo>
                  <a:pt x="117729" y="52196"/>
                </a:lnTo>
                <a:close/>
              </a:path>
            </a:pathLst>
          </a:custGeom>
          <a:solidFill>
            <a:srgbClr val="7C00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04418" y="1317244"/>
            <a:ext cx="1916430" cy="3004185"/>
          </a:xfrm>
          <a:custGeom>
            <a:avLst/>
            <a:gdLst/>
            <a:ahLst/>
            <a:cxnLst/>
            <a:rect l="l" t="t" r="r" b="b"/>
            <a:pathLst>
              <a:path w="1916429" h="3004185">
                <a:moveTo>
                  <a:pt x="1744185" y="0"/>
                </a:moveTo>
                <a:lnTo>
                  <a:pt x="1744185" y="138810"/>
                </a:lnTo>
                <a:lnTo>
                  <a:pt x="1692355" y="144203"/>
                </a:lnTo>
                <a:lnTo>
                  <a:pt x="1640756" y="150991"/>
                </a:lnTo>
                <a:lnTo>
                  <a:pt x="1589414" y="159167"/>
                </a:lnTo>
                <a:lnTo>
                  <a:pt x="1538357" y="168723"/>
                </a:lnTo>
                <a:lnTo>
                  <a:pt x="1487613" y="179649"/>
                </a:lnTo>
                <a:lnTo>
                  <a:pt x="1437209" y="191938"/>
                </a:lnTo>
                <a:lnTo>
                  <a:pt x="1387172" y="205580"/>
                </a:lnTo>
                <a:lnTo>
                  <a:pt x="1337531" y="220567"/>
                </a:lnTo>
                <a:lnTo>
                  <a:pt x="1288312" y="236890"/>
                </a:lnTo>
                <a:lnTo>
                  <a:pt x="1239543" y="254542"/>
                </a:lnTo>
                <a:lnTo>
                  <a:pt x="1191252" y="273513"/>
                </a:lnTo>
                <a:lnTo>
                  <a:pt x="1143467" y="293794"/>
                </a:lnTo>
                <a:lnTo>
                  <a:pt x="1096214" y="315378"/>
                </a:lnTo>
                <a:lnTo>
                  <a:pt x="1049521" y="338256"/>
                </a:lnTo>
                <a:lnTo>
                  <a:pt x="1003417" y="362418"/>
                </a:lnTo>
                <a:lnTo>
                  <a:pt x="957928" y="387857"/>
                </a:lnTo>
                <a:lnTo>
                  <a:pt x="916693" y="412340"/>
                </a:lnTo>
                <a:lnTo>
                  <a:pt x="876294" y="437689"/>
                </a:lnTo>
                <a:lnTo>
                  <a:pt x="836735" y="463885"/>
                </a:lnTo>
                <a:lnTo>
                  <a:pt x="798021" y="490910"/>
                </a:lnTo>
                <a:lnTo>
                  <a:pt x="760157" y="518744"/>
                </a:lnTo>
                <a:lnTo>
                  <a:pt x="723148" y="547370"/>
                </a:lnTo>
                <a:lnTo>
                  <a:pt x="686999" y="576768"/>
                </a:lnTo>
                <a:lnTo>
                  <a:pt x="651715" y="606920"/>
                </a:lnTo>
                <a:lnTo>
                  <a:pt x="617302" y="637806"/>
                </a:lnTo>
                <a:lnTo>
                  <a:pt x="583763" y="669409"/>
                </a:lnTo>
                <a:lnTo>
                  <a:pt x="551105" y="701709"/>
                </a:lnTo>
                <a:lnTo>
                  <a:pt x="519333" y="734688"/>
                </a:lnTo>
                <a:lnTo>
                  <a:pt x="488450" y="768327"/>
                </a:lnTo>
                <a:lnTo>
                  <a:pt x="458463" y="802607"/>
                </a:lnTo>
                <a:lnTo>
                  <a:pt x="429375" y="837510"/>
                </a:lnTo>
                <a:lnTo>
                  <a:pt x="401193" y="873016"/>
                </a:lnTo>
                <a:lnTo>
                  <a:pt x="373922" y="909107"/>
                </a:lnTo>
                <a:lnTo>
                  <a:pt x="347566" y="945765"/>
                </a:lnTo>
                <a:lnTo>
                  <a:pt x="322130" y="982970"/>
                </a:lnTo>
                <a:lnTo>
                  <a:pt x="297619" y="1020704"/>
                </a:lnTo>
                <a:lnTo>
                  <a:pt x="274039" y="1058949"/>
                </a:lnTo>
                <a:lnTo>
                  <a:pt x="251394" y="1097684"/>
                </a:lnTo>
                <a:lnTo>
                  <a:pt x="229689" y="1136892"/>
                </a:lnTo>
                <a:lnTo>
                  <a:pt x="208930" y="1176554"/>
                </a:lnTo>
                <a:lnTo>
                  <a:pt x="189121" y="1216651"/>
                </a:lnTo>
                <a:lnTo>
                  <a:pt x="170268" y="1257165"/>
                </a:lnTo>
                <a:lnTo>
                  <a:pt x="152375" y="1298076"/>
                </a:lnTo>
                <a:lnTo>
                  <a:pt x="135447" y="1339366"/>
                </a:lnTo>
                <a:lnTo>
                  <a:pt x="119490" y="1381016"/>
                </a:lnTo>
                <a:lnTo>
                  <a:pt x="104509" y="1423008"/>
                </a:lnTo>
                <a:lnTo>
                  <a:pt x="90507" y="1465322"/>
                </a:lnTo>
                <a:lnTo>
                  <a:pt x="77492" y="1507940"/>
                </a:lnTo>
                <a:lnTo>
                  <a:pt x="65467" y="1550844"/>
                </a:lnTo>
                <a:lnTo>
                  <a:pt x="54437" y="1594014"/>
                </a:lnTo>
                <a:lnTo>
                  <a:pt x="44408" y="1637432"/>
                </a:lnTo>
                <a:lnTo>
                  <a:pt x="35385" y="1681079"/>
                </a:lnTo>
                <a:lnTo>
                  <a:pt x="27372" y="1724936"/>
                </a:lnTo>
                <a:lnTo>
                  <a:pt x="20375" y="1768985"/>
                </a:lnTo>
                <a:lnTo>
                  <a:pt x="14398" y="1813207"/>
                </a:lnTo>
                <a:lnTo>
                  <a:pt x="9447" y="1857583"/>
                </a:lnTo>
                <a:lnTo>
                  <a:pt x="5527" y="1902094"/>
                </a:lnTo>
                <a:lnTo>
                  <a:pt x="2642" y="1946721"/>
                </a:lnTo>
                <a:lnTo>
                  <a:pt x="798" y="1991447"/>
                </a:lnTo>
                <a:lnTo>
                  <a:pt x="0" y="2036252"/>
                </a:lnTo>
                <a:lnTo>
                  <a:pt x="252" y="2081117"/>
                </a:lnTo>
                <a:lnTo>
                  <a:pt x="1560" y="2126024"/>
                </a:lnTo>
                <a:lnTo>
                  <a:pt x="3929" y="2170953"/>
                </a:lnTo>
                <a:lnTo>
                  <a:pt x="7363" y="2215887"/>
                </a:lnTo>
                <a:lnTo>
                  <a:pt x="11868" y="2260807"/>
                </a:lnTo>
                <a:lnTo>
                  <a:pt x="17449" y="2305693"/>
                </a:lnTo>
                <a:lnTo>
                  <a:pt x="24111" y="2350527"/>
                </a:lnTo>
                <a:lnTo>
                  <a:pt x="31859" y="2395290"/>
                </a:lnTo>
                <a:lnTo>
                  <a:pt x="40697" y="2439964"/>
                </a:lnTo>
                <a:lnTo>
                  <a:pt x="50631" y="2484530"/>
                </a:lnTo>
                <a:lnTo>
                  <a:pt x="61666" y="2528969"/>
                </a:lnTo>
                <a:lnTo>
                  <a:pt x="73807" y="2573262"/>
                </a:lnTo>
                <a:lnTo>
                  <a:pt x="87059" y="2617390"/>
                </a:lnTo>
                <a:lnTo>
                  <a:pt x="101427" y="2661336"/>
                </a:lnTo>
                <a:lnTo>
                  <a:pt x="116915" y="2705079"/>
                </a:lnTo>
                <a:lnTo>
                  <a:pt x="133530" y="2748602"/>
                </a:lnTo>
                <a:lnTo>
                  <a:pt x="151275" y="2791886"/>
                </a:lnTo>
                <a:lnTo>
                  <a:pt x="170156" y="2834911"/>
                </a:lnTo>
                <a:lnTo>
                  <a:pt x="190179" y="2877660"/>
                </a:lnTo>
                <a:lnTo>
                  <a:pt x="211347" y="2920113"/>
                </a:lnTo>
                <a:lnTo>
                  <a:pt x="233666" y="2962252"/>
                </a:lnTo>
                <a:lnTo>
                  <a:pt x="257142" y="3004057"/>
                </a:lnTo>
                <a:lnTo>
                  <a:pt x="438117" y="2899536"/>
                </a:lnTo>
                <a:lnTo>
                  <a:pt x="412937" y="2854393"/>
                </a:lnTo>
                <a:lnTo>
                  <a:pt x="389169" y="2808576"/>
                </a:lnTo>
                <a:lnTo>
                  <a:pt x="366821" y="2762116"/>
                </a:lnTo>
                <a:lnTo>
                  <a:pt x="345906" y="2715047"/>
                </a:lnTo>
                <a:lnTo>
                  <a:pt x="326433" y="2667401"/>
                </a:lnTo>
                <a:lnTo>
                  <a:pt x="308414" y="2619212"/>
                </a:lnTo>
                <a:lnTo>
                  <a:pt x="291860" y="2570511"/>
                </a:lnTo>
                <a:lnTo>
                  <a:pt x="276781" y="2521333"/>
                </a:lnTo>
                <a:lnTo>
                  <a:pt x="263189" y="2471709"/>
                </a:lnTo>
                <a:lnTo>
                  <a:pt x="251093" y="2421672"/>
                </a:lnTo>
                <a:lnTo>
                  <a:pt x="240506" y="2371256"/>
                </a:lnTo>
                <a:lnTo>
                  <a:pt x="231437" y="2320492"/>
                </a:lnTo>
                <a:lnTo>
                  <a:pt x="223898" y="2269414"/>
                </a:lnTo>
                <a:lnTo>
                  <a:pt x="217899" y="2218054"/>
                </a:lnTo>
                <a:lnTo>
                  <a:pt x="213676" y="2169662"/>
                </a:lnTo>
                <a:lnTo>
                  <a:pt x="210827" y="2121468"/>
                </a:lnTo>
                <a:lnTo>
                  <a:pt x="209333" y="2073493"/>
                </a:lnTo>
                <a:lnTo>
                  <a:pt x="209179" y="2025756"/>
                </a:lnTo>
                <a:lnTo>
                  <a:pt x="210349" y="1978277"/>
                </a:lnTo>
                <a:lnTo>
                  <a:pt x="212827" y="1931077"/>
                </a:lnTo>
                <a:lnTo>
                  <a:pt x="216596" y="1884173"/>
                </a:lnTo>
                <a:lnTo>
                  <a:pt x="221641" y="1837587"/>
                </a:lnTo>
                <a:lnTo>
                  <a:pt x="227946" y="1791338"/>
                </a:lnTo>
                <a:lnTo>
                  <a:pt x="235494" y="1745446"/>
                </a:lnTo>
                <a:lnTo>
                  <a:pt x="244269" y="1699930"/>
                </a:lnTo>
                <a:lnTo>
                  <a:pt x="254255" y="1654810"/>
                </a:lnTo>
                <a:lnTo>
                  <a:pt x="265436" y="1610106"/>
                </a:lnTo>
                <a:lnTo>
                  <a:pt x="277796" y="1565838"/>
                </a:lnTo>
                <a:lnTo>
                  <a:pt x="291319" y="1522025"/>
                </a:lnTo>
                <a:lnTo>
                  <a:pt x="305988" y="1478687"/>
                </a:lnTo>
                <a:lnTo>
                  <a:pt x="321788" y="1435844"/>
                </a:lnTo>
                <a:lnTo>
                  <a:pt x="338702" y="1393515"/>
                </a:lnTo>
                <a:lnTo>
                  <a:pt x="356715" y="1351721"/>
                </a:lnTo>
                <a:lnTo>
                  <a:pt x="375810" y="1310481"/>
                </a:lnTo>
                <a:lnTo>
                  <a:pt x="395971" y="1269814"/>
                </a:lnTo>
                <a:lnTo>
                  <a:pt x="417183" y="1229741"/>
                </a:lnTo>
                <a:lnTo>
                  <a:pt x="439428" y="1190281"/>
                </a:lnTo>
                <a:lnTo>
                  <a:pt x="462690" y="1151454"/>
                </a:lnTo>
                <a:lnTo>
                  <a:pt x="486955" y="1113279"/>
                </a:lnTo>
                <a:lnTo>
                  <a:pt x="512205" y="1075777"/>
                </a:lnTo>
                <a:lnTo>
                  <a:pt x="538424" y="1038967"/>
                </a:lnTo>
                <a:lnTo>
                  <a:pt x="565597" y="1002868"/>
                </a:lnTo>
                <a:lnTo>
                  <a:pt x="593707" y="967501"/>
                </a:lnTo>
                <a:lnTo>
                  <a:pt x="622739" y="932886"/>
                </a:lnTo>
                <a:lnTo>
                  <a:pt x="652675" y="899041"/>
                </a:lnTo>
                <a:lnTo>
                  <a:pt x="683500" y="865987"/>
                </a:lnTo>
                <a:lnTo>
                  <a:pt x="715198" y="833744"/>
                </a:lnTo>
                <a:lnTo>
                  <a:pt x="747753" y="802330"/>
                </a:lnTo>
                <a:lnTo>
                  <a:pt x="781148" y="771767"/>
                </a:lnTo>
                <a:lnTo>
                  <a:pt x="815368" y="742073"/>
                </a:lnTo>
                <a:lnTo>
                  <a:pt x="850396" y="713268"/>
                </a:lnTo>
                <a:lnTo>
                  <a:pt x="886216" y="685373"/>
                </a:lnTo>
                <a:lnTo>
                  <a:pt x="922812" y="658406"/>
                </a:lnTo>
                <a:lnTo>
                  <a:pt x="960169" y="632388"/>
                </a:lnTo>
                <a:lnTo>
                  <a:pt x="998269" y="607338"/>
                </a:lnTo>
                <a:lnTo>
                  <a:pt x="1037097" y="583276"/>
                </a:lnTo>
                <a:lnTo>
                  <a:pt x="1076637" y="560221"/>
                </a:lnTo>
                <a:lnTo>
                  <a:pt x="1116873" y="538194"/>
                </a:lnTo>
                <a:lnTo>
                  <a:pt x="1157788" y="517214"/>
                </a:lnTo>
                <a:lnTo>
                  <a:pt x="1199366" y="497301"/>
                </a:lnTo>
                <a:lnTo>
                  <a:pt x="1241592" y="478475"/>
                </a:lnTo>
                <a:lnTo>
                  <a:pt x="1284448" y="460755"/>
                </a:lnTo>
                <a:lnTo>
                  <a:pt x="1327920" y="444161"/>
                </a:lnTo>
                <a:lnTo>
                  <a:pt x="1371991" y="428713"/>
                </a:lnTo>
                <a:lnTo>
                  <a:pt x="1416644" y="414430"/>
                </a:lnTo>
                <a:lnTo>
                  <a:pt x="1461865" y="401332"/>
                </a:lnTo>
                <a:lnTo>
                  <a:pt x="1507635" y="389440"/>
                </a:lnTo>
                <a:lnTo>
                  <a:pt x="1553941" y="378772"/>
                </a:lnTo>
                <a:lnTo>
                  <a:pt x="1600764" y="369348"/>
                </a:lnTo>
                <a:lnTo>
                  <a:pt x="1648090" y="361189"/>
                </a:lnTo>
                <a:lnTo>
                  <a:pt x="1695902" y="354313"/>
                </a:lnTo>
                <a:lnTo>
                  <a:pt x="1744185" y="348741"/>
                </a:lnTo>
                <a:lnTo>
                  <a:pt x="1839057" y="348741"/>
                </a:lnTo>
                <a:lnTo>
                  <a:pt x="1916397" y="235584"/>
                </a:lnTo>
                <a:lnTo>
                  <a:pt x="1744185" y="0"/>
                </a:lnTo>
                <a:close/>
              </a:path>
              <a:path w="1916429" h="3004185">
                <a:moveTo>
                  <a:pt x="1839057" y="348741"/>
                </a:moveTo>
                <a:lnTo>
                  <a:pt x="1744185" y="348741"/>
                </a:lnTo>
                <a:lnTo>
                  <a:pt x="1744185" y="487552"/>
                </a:lnTo>
                <a:lnTo>
                  <a:pt x="1839057" y="348741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8705" y="6378955"/>
            <a:ext cx="31432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Helping government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&amp; </a:t>
            </a: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business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run</a:t>
            </a:r>
            <a:r>
              <a:rPr dirty="0" sz="1400" spc="-15">
                <a:solidFill>
                  <a:srgbClr val="0F1323"/>
                </a:solidFill>
                <a:latin typeface="Calibri"/>
                <a:cs typeface="Calibri"/>
              </a:rPr>
              <a:t> </a:t>
            </a:r>
            <a:r>
              <a:rPr dirty="0" u="sng" sz="1400" spc="-25" b="1">
                <a:solidFill>
                  <a:srgbClr val="0F1323"/>
                </a:solidFill>
                <a:uFill>
                  <a:solidFill>
                    <a:srgbClr val="0F1323"/>
                  </a:solidFill>
                </a:uFill>
                <a:latin typeface="Calibri"/>
                <a:cs typeface="Calibri"/>
              </a:rPr>
              <a:t>better</a:t>
            </a:r>
            <a:r>
              <a:rPr dirty="0" sz="1400" spc="-25" b="1">
                <a:solidFill>
                  <a:srgbClr val="0F1323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ONGOING  </a:t>
            </a:r>
            <a:r>
              <a:rPr dirty="0" spc="-150"/>
              <a:t>CULTIVATION </a:t>
            </a:r>
            <a:r>
              <a:rPr dirty="0"/>
              <a:t>&amp;  GROWTH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22957" y="593420"/>
            <a:ext cx="8852789" cy="79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61108" y="1829054"/>
            <a:ext cx="2805557" cy="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79721" y="1829054"/>
            <a:ext cx="3731387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31733" y="1829054"/>
            <a:ext cx="2697987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15845" y="2351481"/>
            <a:ext cx="1639570" cy="407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18890" y="2351481"/>
            <a:ext cx="2100580" cy="407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88152" y="2351481"/>
            <a:ext cx="5652008" cy="407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5845" y="2724023"/>
            <a:ext cx="6430899" cy="4069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15845" y="3176651"/>
            <a:ext cx="5544820" cy="3596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15845" y="3577158"/>
            <a:ext cx="7391146" cy="4072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472564" y="1755696"/>
            <a:ext cx="699770" cy="268414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32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565785">
              <a:lnSpc>
                <a:spcPct val="100000"/>
              </a:lnSpc>
              <a:spcBef>
                <a:spcPts val="305"/>
              </a:spcBef>
            </a:pPr>
            <a:r>
              <a:rPr dirty="0" sz="2700" spc="5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Arial"/>
              <a:cs typeface="Arial"/>
            </a:endParaRPr>
          </a:p>
          <a:p>
            <a:pPr algn="r" marR="19050">
              <a:lnSpc>
                <a:spcPct val="100000"/>
              </a:lnSpc>
            </a:pPr>
            <a:r>
              <a:rPr dirty="0" sz="24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75"/>
              </a:spcBef>
            </a:pPr>
            <a:r>
              <a:rPr dirty="0" sz="2700" spc="5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05"/>
              </a:spcBef>
            </a:pPr>
            <a:r>
              <a:rPr dirty="0" sz="27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15845" y="4027296"/>
            <a:ext cx="7279258" cy="4069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22957" y="593420"/>
            <a:ext cx="8852789" cy="79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61108" y="1829054"/>
            <a:ext cx="977798" cy="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66161" y="1829054"/>
            <a:ext cx="1812163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27321" y="1829054"/>
            <a:ext cx="992124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77967" y="1829054"/>
            <a:ext cx="2027428" cy="480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49440" y="1829054"/>
            <a:ext cx="2487549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56090" y="1829054"/>
            <a:ext cx="1917192" cy="480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15845" y="2359101"/>
            <a:ext cx="2817368" cy="408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92370" y="2359101"/>
            <a:ext cx="2572004" cy="4087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03592" y="2359101"/>
            <a:ext cx="312927" cy="4087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38288" y="2349957"/>
            <a:ext cx="3768852" cy="4194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15845" y="2734691"/>
            <a:ext cx="7171055" cy="419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15845" y="3194939"/>
            <a:ext cx="3105911" cy="408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5845" y="3644214"/>
            <a:ext cx="8892413" cy="4087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15845" y="4018153"/>
            <a:ext cx="4918963" cy="4084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15845" y="4475353"/>
            <a:ext cx="2276221" cy="4084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449826" y="4466209"/>
            <a:ext cx="2839085" cy="419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210043" y="4475353"/>
            <a:ext cx="2380233" cy="4084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15845" y="4935296"/>
            <a:ext cx="1136497" cy="4087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90061" y="4926152"/>
            <a:ext cx="1488693" cy="4194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01285" y="4935296"/>
            <a:ext cx="3460623" cy="4087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472564" y="1746935"/>
            <a:ext cx="700405" cy="4054475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32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565785">
              <a:lnSpc>
                <a:spcPct val="100000"/>
              </a:lnSpc>
              <a:spcBef>
                <a:spcPts val="380"/>
              </a:spcBef>
            </a:pPr>
            <a:r>
              <a:rPr dirty="0" sz="2700" spc="5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Arial"/>
              <a:cs typeface="Arial"/>
            </a:endParaRPr>
          </a:p>
          <a:p>
            <a:pPr marL="565785">
              <a:lnSpc>
                <a:spcPct val="100000"/>
              </a:lnSpc>
            </a:pPr>
            <a:r>
              <a:rPr dirty="0" sz="2700" spc="5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565785">
              <a:lnSpc>
                <a:spcPct val="100000"/>
              </a:lnSpc>
              <a:spcBef>
                <a:spcPts val="300"/>
              </a:spcBef>
            </a:pPr>
            <a:r>
              <a:rPr dirty="0" sz="2700" spc="5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700" spc="5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85"/>
              </a:spcBef>
            </a:pPr>
            <a:r>
              <a:rPr dirty="0" sz="2700" spc="5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15"/>
              </a:spcBef>
            </a:pPr>
            <a:r>
              <a:rPr dirty="0" sz="2700" spc="5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15845" y="5387035"/>
            <a:ext cx="8309483" cy="4084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22957" y="593420"/>
            <a:ext cx="8852789" cy="79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61108" y="1873250"/>
            <a:ext cx="1473072" cy="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70605" y="1824558"/>
            <a:ext cx="1912746" cy="53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90261" y="1873250"/>
            <a:ext cx="967803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96711" y="1873250"/>
            <a:ext cx="408432" cy="480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972555" y="1873250"/>
            <a:ext cx="2427731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15845" y="2405507"/>
            <a:ext cx="2986405" cy="408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472564" y="1788485"/>
            <a:ext cx="699770" cy="148082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32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565785">
              <a:lnSpc>
                <a:spcPct val="100000"/>
              </a:lnSpc>
              <a:spcBef>
                <a:spcPts val="395"/>
              </a:spcBef>
            </a:pPr>
            <a:r>
              <a:rPr dirty="0" sz="2700" spc="5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565785">
              <a:lnSpc>
                <a:spcPct val="100000"/>
              </a:lnSpc>
              <a:spcBef>
                <a:spcPts val="300"/>
              </a:spcBef>
            </a:pPr>
            <a:r>
              <a:rPr dirty="0" sz="2700" spc="5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15845" y="2855086"/>
            <a:ext cx="3110737" cy="408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09798" y="733628"/>
            <a:ext cx="5978144" cy="53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49040" y="2410079"/>
            <a:ext cx="7574915" cy="598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15740" y="2958719"/>
            <a:ext cx="7030338" cy="598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09844" y="3507054"/>
            <a:ext cx="3776979" cy="599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60135" y="4662804"/>
            <a:ext cx="3567684" cy="3002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0408" y="2433395"/>
            <a:ext cx="3211317" cy="24778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04139"/>
          </a:xfrm>
          <a:custGeom>
            <a:avLst/>
            <a:gdLst/>
            <a:ahLst/>
            <a:cxnLst/>
            <a:rect l="l" t="t" r="r" b="b"/>
            <a:pathLst>
              <a:path w="12192000" h="104139">
                <a:moveTo>
                  <a:pt x="0" y="103631"/>
                </a:moveTo>
                <a:lnTo>
                  <a:pt x="12192000" y="103631"/>
                </a:lnTo>
                <a:lnTo>
                  <a:pt x="12192000" y="0"/>
                </a:lnTo>
                <a:lnTo>
                  <a:pt x="0" y="0"/>
                </a:lnTo>
                <a:lnTo>
                  <a:pt x="0" y="103631"/>
                </a:lnTo>
                <a:close/>
              </a:path>
            </a:pathLst>
          </a:custGeom>
          <a:solidFill>
            <a:srgbClr val="A700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754366"/>
            <a:ext cx="12192000" cy="104139"/>
          </a:xfrm>
          <a:custGeom>
            <a:avLst/>
            <a:gdLst/>
            <a:ahLst/>
            <a:cxnLst/>
            <a:rect l="l" t="t" r="r" b="b"/>
            <a:pathLst>
              <a:path w="12192000" h="104140">
                <a:moveTo>
                  <a:pt x="0" y="103632"/>
                </a:moveTo>
                <a:lnTo>
                  <a:pt x="12192000" y="103632"/>
                </a:lnTo>
                <a:lnTo>
                  <a:pt x="12192000" y="0"/>
                </a:lnTo>
                <a:lnTo>
                  <a:pt x="0" y="0"/>
                </a:lnTo>
                <a:lnTo>
                  <a:pt x="0" y="103632"/>
                </a:lnTo>
                <a:close/>
              </a:path>
            </a:pathLst>
          </a:custGeom>
          <a:solidFill>
            <a:srgbClr val="A700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67500" y="6230110"/>
            <a:ext cx="1812036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5413" y="6407505"/>
            <a:ext cx="2598293" cy="210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289538" y="6407505"/>
            <a:ext cx="551179" cy="210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761978" y="6407505"/>
            <a:ext cx="82296" cy="210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103630"/>
            <a:ext cx="12192000" cy="6650990"/>
          </a:xfrm>
          <a:custGeom>
            <a:avLst/>
            <a:gdLst/>
            <a:ahLst/>
            <a:cxnLst/>
            <a:rect l="l" t="t" r="r" b="b"/>
            <a:pathLst>
              <a:path w="12192000" h="6650990">
                <a:moveTo>
                  <a:pt x="0" y="6650735"/>
                </a:moveTo>
                <a:lnTo>
                  <a:pt x="12192000" y="6650735"/>
                </a:lnTo>
                <a:lnTo>
                  <a:pt x="12192000" y="0"/>
                </a:lnTo>
                <a:lnTo>
                  <a:pt x="0" y="0"/>
                </a:lnTo>
                <a:lnTo>
                  <a:pt x="0" y="6650735"/>
                </a:lnTo>
                <a:close/>
              </a:path>
            </a:pathLst>
          </a:custGeom>
          <a:solidFill>
            <a:srgbClr val="A71A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9729" y="127127"/>
            <a:ext cx="3472053" cy="655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87440" y="127127"/>
            <a:ext cx="3430523" cy="655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07509" y="805002"/>
            <a:ext cx="4030472" cy="655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48455" y="1581911"/>
            <a:ext cx="4895088" cy="48950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826760"/>
          </a:xfrm>
          <a:custGeom>
            <a:avLst/>
            <a:gdLst/>
            <a:ahLst/>
            <a:cxnLst/>
            <a:rect l="l" t="t" r="r" b="b"/>
            <a:pathLst>
              <a:path w="12192000" h="5826760">
                <a:moveTo>
                  <a:pt x="0" y="5826252"/>
                </a:moveTo>
                <a:lnTo>
                  <a:pt x="12192000" y="5826252"/>
                </a:lnTo>
                <a:lnTo>
                  <a:pt x="12192000" y="0"/>
                </a:lnTo>
                <a:lnTo>
                  <a:pt x="0" y="0"/>
                </a:lnTo>
                <a:lnTo>
                  <a:pt x="0" y="5826252"/>
                </a:lnTo>
                <a:close/>
              </a:path>
            </a:pathLst>
          </a:custGeom>
          <a:solidFill>
            <a:srgbClr val="A700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826252"/>
            <a:ext cx="12192000" cy="1031875"/>
          </a:xfrm>
          <a:custGeom>
            <a:avLst/>
            <a:gdLst/>
            <a:ahLst/>
            <a:cxnLst/>
            <a:rect l="l" t="t" r="r" b="b"/>
            <a:pathLst>
              <a:path w="12192000" h="1031875">
                <a:moveTo>
                  <a:pt x="0" y="1031748"/>
                </a:moveTo>
                <a:lnTo>
                  <a:pt x="12192000" y="1031748"/>
                </a:lnTo>
                <a:lnTo>
                  <a:pt x="12192000" y="0"/>
                </a:lnTo>
                <a:lnTo>
                  <a:pt x="0" y="0"/>
                </a:lnTo>
                <a:lnTo>
                  <a:pt x="0" y="1031748"/>
                </a:lnTo>
                <a:close/>
              </a:path>
            </a:pathLst>
          </a:custGeom>
          <a:ln w="12700">
            <a:solidFill>
              <a:srgbClr val="7900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67500" y="6109715"/>
            <a:ext cx="1812036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5413" y="6286804"/>
            <a:ext cx="2598293" cy="210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289538" y="6286804"/>
            <a:ext cx="551179" cy="210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761978" y="6286804"/>
            <a:ext cx="82296" cy="210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5867400"/>
            <a:ext cx="12192000" cy="990600"/>
          </a:xfrm>
          <a:custGeom>
            <a:avLst/>
            <a:gdLst/>
            <a:ahLst/>
            <a:cxnLst/>
            <a:rect l="l" t="t" r="r" b="b"/>
            <a:pathLst>
              <a:path w="12192000" h="990600">
                <a:moveTo>
                  <a:pt x="0" y="990600"/>
                </a:moveTo>
                <a:lnTo>
                  <a:pt x="12192000" y="990600"/>
                </a:lnTo>
                <a:lnTo>
                  <a:pt x="12192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82968" y="6100571"/>
            <a:ext cx="1568196" cy="553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12885" y="6177534"/>
            <a:ext cx="0" cy="401955"/>
          </a:xfrm>
          <a:custGeom>
            <a:avLst/>
            <a:gdLst/>
            <a:ahLst/>
            <a:cxnLst/>
            <a:rect l="l" t="t" r="r" b="b"/>
            <a:pathLst>
              <a:path w="0" h="401954">
                <a:moveTo>
                  <a:pt x="0" y="0"/>
                </a:moveTo>
                <a:lnTo>
                  <a:pt x="0" y="401789"/>
                </a:lnTo>
              </a:path>
            </a:pathLst>
          </a:custGeom>
          <a:ln w="28575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752713" y="6249720"/>
            <a:ext cx="31902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F1323"/>
                </a:solidFill>
                <a:latin typeface="Calibri"/>
                <a:cs typeface="Calibri"/>
              </a:rPr>
              <a:t>Helping </a:t>
            </a:r>
            <a:r>
              <a:rPr dirty="0" sz="1400" spc="-5" b="1">
                <a:solidFill>
                  <a:srgbClr val="0F1323"/>
                </a:solidFill>
                <a:latin typeface="Calibri"/>
                <a:cs typeface="Calibri"/>
              </a:rPr>
              <a:t>government </a:t>
            </a:r>
            <a:r>
              <a:rPr dirty="0" sz="1400" b="1">
                <a:solidFill>
                  <a:srgbClr val="0F1323"/>
                </a:solidFill>
                <a:latin typeface="Calibri"/>
                <a:cs typeface="Calibri"/>
              </a:rPr>
              <a:t>&amp; business run</a:t>
            </a:r>
            <a:r>
              <a:rPr dirty="0" sz="1400" spc="-120" b="1">
                <a:solidFill>
                  <a:srgbClr val="0F1323"/>
                </a:solidFill>
                <a:latin typeface="Calibri"/>
                <a:cs typeface="Calibri"/>
              </a:rPr>
              <a:t> </a:t>
            </a:r>
            <a:r>
              <a:rPr dirty="0" u="sng" sz="1400" spc="-25" b="1">
                <a:solidFill>
                  <a:srgbClr val="0F1323"/>
                </a:solidFill>
                <a:uFill>
                  <a:solidFill>
                    <a:srgbClr val="0F1323"/>
                  </a:solidFill>
                </a:uFill>
                <a:latin typeface="Calibri"/>
                <a:cs typeface="Calibri"/>
              </a:rPr>
              <a:t>better</a:t>
            </a:r>
            <a:r>
              <a:rPr dirty="0" sz="1400" spc="-25" b="1">
                <a:solidFill>
                  <a:srgbClr val="0F1323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43960" y="382777"/>
            <a:ext cx="6017895" cy="719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8289" y="4954270"/>
            <a:ext cx="11245596" cy="598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280286" y="3700758"/>
            <a:ext cx="10414000" cy="1855470"/>
          </a:xfrm>
          <a:prstGeom prst="rect">
            <a:avLst/>
          </a:prstGeom>
        </p:spPr>
        <p:txBody>
          <a:bodyPr wrap="square" lIns="0" tIns="318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5"/>
              </a:spcBef>
            </a:pP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Assessment – Consultation -</a:t>
            </a:r>
            <a:r>
              <a:rPr dirty="0" sz="4000" spc="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15" b="1">
                <a:solidFill>
                  <a:srgbClr val="FFFFFF"/>
                </a:solidFill>
                <a:latin typeface="Arial"/>
                <a:cs typeface="Arial"/>
              </a:rPr>
              <a:t>Workshop</a:t>
            </a:r>
            <a:endParaRPr sz="4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405"/>
              </a:spcBef>
            </a:pP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58767" y="1088136"/>
            <a:ext cx="4300728" cy="28712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79507" y="6371844"/>
            <a:ext cx="1981200" cy="431800"/>
          </a:xfrm>
          <a:custGeom>
            <a:avLst/>
            <a:gdLst/>
            <a:ahLst/>
            <a:cxnLst/>
            <a:rect l="l" t="t" r="r" b="b"/>
            <a:pathLst>
              <a:path w="1981200" h="431800">
                <a:moveTo>
                  <a:pt x="0" y="431291"/>
                </a:moveTo>
                <a:lnTo>
                  <a:pt x="1981200" y="431291"/>
                </a:lnTo>
                <a:lnTo>
                  <a:pt x="1981200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371844"/>
            <a:ext cx="9779635" cy="431800"/>
          </a:xfrm>
          <a:custGeom>
            <a:avLst/>
            <a:gdLst/>
            <a:ahLst/>
            <a:cxnLst/>
            <a:rect l="l" t="t" r="r" b="b"/>
            <a:pathLst>
              <a:path w="9779635" h="431800">
                <a:moveTo>
                  <a:pt x="0" y="431291"/>
                </a:moveTo>
                <a:lnTo>
                  <a:pt x="9779508" y="431291"/>
                </a:lnTo>
                <a:lnTo>
                  <a:pt x="9779508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60707" y="6830567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 h="0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54864">
            <a:solidFill>
              <a:srgbClr val="A700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803135"/>
            <a:ext cx="9779635" cy="55244"/>
          </a:xfrm>
          <a:custGeom>
            <a:avLst/>
            <a:gdLst/>
            <a:ahLst/>
            <a:cxnLst/>
            <a:rect l="l" t="t" r="r" b="b"/>
            <a:pathLst>
              <a:path w="9779635" h="55245">
                <a:moveTo>
                  <a:pt x="0" y="54863"/>
                </a:moveTo>
                <a:lnTo>
                  <a:pt x="9779508" y="54863"/>
                </a:lnTo>
                <a:lnTo>
                  <a:pt x="9779508" y="0"/>
                </a:lnTo>
                <a:lnTo>
                  <a:pt x="0" y="0"/>
                </a:lnTo>
                <a:lnTo>
                  <a:pt x="0" y="548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79507" y="6803135"/>
            <a:ext cx="1981200" cy="55244"/>
          </a:xfrm>
          <a:custGeom>
            <a:avLst/>
            <a:gdLst/>
            <a:ahLst/>
            <a:cxnLst/>
            <a:rect l="l" t="t" r="r" b="b"/>
            <a:pathLst>
              <a:path w="1981200" h="55245">
                <a:moveTo>
                  <a:pt x="0" y="54863"/>
                </a:moveTo>
                <a:lnTo>
                  <a:pt x="1981200" y="54863"/>
                </a:lnTo>
                <a:lnTo>
                  <a:pt x="1981200" y="0"/>
                </a:lnTo>
                <a:lnTo>
                  <a:pt x="0" y="0"/>
                </a:lnTo>
                <a:lnTo>
                  <a:pt x="0" y="54863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458200" y="2360676"/>
            <a:ext cx="3733800" cy="116205"/>
          </a:xfrm>
          <a:custGeom>
            <a:avLst/>
            <a:gdLst/>
            <a:ahLst/>
            <a:cxnLst/>
            <a:rect l="l" t="t" r="r" b="b"/>
            <a:pathLst>
              <a:path w="3733800" h="116205">
                <a:moveTo>
                  <a:pt x="0" y="115824"/>
                </a:moveTo>
                <a:lnTo>
                  <a:pt x="3733800" y="115824"/>
                </a:lnTo>
                <a:lnTo>
                  <a:pt x="3733800" y="0"/>
                </a:lnTo>
                <a:lnTo>
                  <a:pt x="0" y="0"/>
                </a:lnTo>
                <a:lnTo>
                  <a:pt x="0" y="115824"/>
                </a:lnTo>
                <a:close/>
              </a:path>
            </a:pathLst>
          </a:custGeom>
          <a:solidFill>
            <a:srgbClr val="A700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28232" y="774191"/>
            <a:ext cx="5763895" cy="982980"/>
          </a:xfrm>
          <a:custGeom>
            <a:avLst/>
            <a:gdLst/>
            <a:ahLst/>
            <a:cxnLst/>
            <a:rect l="l" t="t" r="r" b="b"/>
            <a:pathLst>
              <a:path w="5763895" h="982980">
                <a:moveTo>
                  <a:pt x="0" y="982979"/>
                </a:moveTo>
                <a:lnTo>
                  <a:pt x="5763768" y="982979"/>
                </a:lnTo>
                <a:lnTo>
                  <a:pt x="5763768" y="0"/>
                </a:lnTo>
                <a:lnTo>
                  <a:pt x="0" y="0"/>
                </a:lnTo>
                <a:lnTo>
                  <a:pt x="0" y="982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26681" y="827913"/>
            <a:ext cx="5465318" cy="1438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22819" y="2773679"/>
            <a:ext cx="4083050" cy="573405"/>
          </a:xfrm>
          <a:custGeom>
            <a:avLst/>
            <a:gdLst/>
            <a:ahLst/>
            <a:cxnLst/>
            <a:rect l="l" t="t" r="r" b="b"/>
            <a:pathLst>
              <a:path w="4083050" h="573404">
                <a:moveTo>
                  <a:pt x="0" y="573024"/>
                </a:moveTo>
                <a:lnTo>
                  <a:pt x="4082796" y="573024"/>
                </a:lnTo>
                <a:lnTo>
                  <a:pt x="4082796" y="0"/>
                </a:lnTo>
                <a:lnTo>
                  <a:pt x="0" y="0"/>
                </a:lnTo>
                <a:lnTo>
                  <a:pt x="0" y="573024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27619" y="2864230"/>
            <a:ext cx="3830574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528924" y="3092290"/>
            <a:ext cx="139583" cy="148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315200" y="3396996"/>
            <a:ext cx="4090670" cy="574675"/>
          </a:xfrm>
          <a:custGeom>
            <a:avLst/>
            <a:gdLst/>
            <a:ahLst/>
            <a:cxnLst/>
            <a:rect l="l" t="t" r="r" b="b"/>
            <a:pathLst>
              <a:path w="4090670" h="574675">
                <a:moveTo>
                  <a:pt x="0" y="574547"/>
                </a:moveTo>
                <a:lnTo>
                  <a:pt x="4090415" y="574547"/>
                </a:lnTo>
                <a:lnTo>
                  <a:pt x="4090415" y="0"/>
                </a:lnTo>
                <a:lnTo>
                  <a:pt x="0" y="0"/>
                </a:lnTo>
                <a:lnTo>
                  <a:pt x="0" y="574547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474454" y="3488435"/>
            <a:ext cx="1308988" cy="359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652506" y="3488435"/>
            <a:ext cx="210311" cy="359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757661" y="3488435"/>
            <a:ext cx="720090" cy="3596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558951" y="3544518"/>
            <a:ext cx="105437" cy="1934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315200" y="4030979"/>
            <a:ext cx="4090670" cy="574675"/>
          </a:xfrm>
          <a:custGeom>
            <a:avLst/>
            <a:gdLst/>
            <a:ahLst/>
            <a:cxnLst/>
            <a:rect l="l" t="t" r="r" b="b"/>
            <a:pathLst>
              <a:path w="4090670" h="574675">
                <a:moveTo>
                  <a:pt x="0" y="574548"/>
                </a:moveTo>
                <a:lnTo>
                  <a:pt x="4090415" y="574548"/>
                </a:lnTo>
                <a:lnTo>
                  <a:pt x="4090415" y="0"/>
                </a:lnTo>
                <a:lnTo>
                  <a:pt x="0" y="0"/>
                </a:lnTo>
                <a:lnTo>
                  <a:pt x="0" y="574548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94041" y="4122420"/>
            <a:ext cx="3779647" cy="3596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549576" y="4257528"/>
            <a:ext cx="174479" cy="1222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315200" y="4654296"/>
            <a:ext cx="4090670" cy="574675"/>
          </a:xfrm>
          <a:custGeom>
            <a:avLst/>
            <a:gdLst/>
            <a:ahLst/>
            <a:cxnLst/>
            <a:rect l="l" t="t" r="r" b="b"/>
            <a:pathLst>
              <a:path w="4090670" h="574675">
                <a:moveTo>
                  <a:pt x="0" y="574547"/>
                </a:moveTo>
                <a:lnTo>
                  <a:pt x="4090415" y="574547"/>
                </a:lnTo>
                <a:lnTo>
                  <a:pt x="4090415" y="0"/>
                </a:lnTo>
                <a:lnTo>
                  <a:pt x="0" y="0"/>
                </a:lnTo>
                <a:lnTo>
                  <a:pt x="0" y="574547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632825" y="4746625"/>
            <a:ext cx="2835909" cy="3596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634185" y="4805357"/>
            <a:ext cx="168401" cy="1683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877567" y="291084"/>
            <a:ext cx="2916935" cy="26563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6194" y="3003804"/>
            <a:ext cx="4757674" cy="5394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917694" y="3003804"/>
            <a:ext cx="332232" cy="5394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083809" y="3003804"/>
            <a:ext cx="1196949" cy="5394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109715" y="3076955"/>
            <a:ext cx="338327" cy="1996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965960" y="3723131"/>
            <a:ext cx="3134867" cy="31348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5953" y="4906340"/>
            <a:ext cx="1945386" cy="2106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52726" y="593420"/>
            <a:ext cx="7993888" cy="79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94408" y="2887091"/>
            <a:ext cx="1814194" cy="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57473" y="2887091"/>
            <a:ext cx="1709927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11953" y="2887091"/>
            <a:ext cx="6762242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40128" y="3325952"/>
            <a:ext cx="1194574" cy="480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35682" y="3325952"/>
            <a:ext cx="3575685" cy="4803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31991" y="3325952"/>
            <a:ext cx="5395848" cy="4803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18664" y="3765169"/>
            <a:ext cx="8157209" cy="4800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019030" y="3765169"/>
            <a:ext cx="934885" cy="4800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77873" y="4204080"/>
            <a:ext cx="1520571" cy="4800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51377" y="4204080"/>
            <a:ext cx="8042275" cy="4800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37205" y="4642992"/>
            <a:ext cx="3580892" cy="4800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39028" y="4642992"/>
            <a:ext cx="4352798" cy="4800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136378" y="4642992"/>
            <a:ext cx="143255" cy="4800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59250" y="593420"/>
            <a:ext cx="4172711" cy="79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91355" y="1901063"/>
            <a:ext cx="2845307" cy="480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58431" y="2318892"/>
            <a:ext cx="3987165" cy="0"/>
          </a:xfrm>
          <a:custGeom>
            <a:avLst/>
            <a:gdLst/>
            <a:ahLst/>
            <a:cxnLst/>
            <a:rect l="l" t="t" r="r" b="b"/>
            <a:pathLst>
              <a:path w="3987165" h="0">
                <a:moveTo>
                  <a:pt x="0" y="0"/>
                </a:moveTo>
                <a:lnTo>
                  <a:pt x="3986784" y="0"/>
                </a:lnTo>
              </a:path>
            </a:pathLst>
          </a:custGeom>
          <a:ln w="16763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59193" y="1901063"/>
            <a:ext cx="4235450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34740" y="2339670"/>
            <a:ext cx="1317498" cy="480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34232" y="2757804"/>
            <a:ext cx="1129665" cy="0"/>
          </a:xfrm>
          <a:custGeom>
            <a:avLst/>
            <a:gdLst/>
            <a:ahLst/>
            <a:cxnLst/>
            <a:rect l="l" t="t" r="r" b="b"/>
            <a:pathLst>
              <a:path w="1129664" h="0">
                <a:moveTo>
                  <a:pt x="0" y="0"/>
                </a:moveTo>
                <a:lnTo>
                  <a:pt x="1129284" y="0"/>
                </a:lnTo>
              </a:path>
            </a:pathLst>
          </a:custGeom>
          <a:ln w="16763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50891" y="2339670"/>
            <a:ext cx="6494907" cy="480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88891" y="2791332"/>
            <a:ext cx="6792086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63567" y="3230245"/>
            <a:ext cx="6635242" cy="480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06952" y="3668852"/>
            <a:ext cx="7357745" cy="4803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86200" y="4108450"/>
            <a:ext cx="2469261" cy="4800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85691" y="4525645"/>
            <a:ext cx="2304415" cy="0"/>
          </a:xfrm>
          <a:custGeom>
            <a:avLst/>
            <a:gdLst/>
            <a:ahLst/>
            <a:cxnLst/>
            <a:rect l="l" t="t" r="r" b="b"/>
            <a:pathLst>
              <a:path w="2304415" h="0">
                <a:moveTo>
                  <a:pt x="0" y="0"/>
                </a:moveTo>
                <a:lnTo>
                  <a:pt x="2304288" y="0"/>
                </a:lnTo>
              </a:path>
            </a:pathLst>
          </a:custGeom>
          <a:ln w="16763">
            <a:solidFill>
              <a:srgbClr val="0F1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62370" y="4108450"/>
            <a:ext cx="4814824" cy="4800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86528" y="4547361"/>
            <a:ext cx="1584578" cy="4800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66585" y="4547361"/>
            <a:ext cx="509778" cy="4800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879590" y="4547361"/>
            <a:ext cx="2984880" cy="4800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678034" y="4547361"/>
            <a:ext cx="143255" cy="4800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74533" y="5429402"/>
            <a:ext cx="869060" cy="3005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0408" y="2433395"/>
            <a:ext cx="3211317" cy="24778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8705" y="6378955"/>
            <a:ext cx="31432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Helping government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&amp; </a:t>
            </a:r>
            <a:r>
              <a:rPr dirty="0" sz="1400" spc="-5">
                <a:solidFill>
                  <a:srgbClr val="0F1323"/>
                </a:solidFill>
                <a:latin typeface="Calibri"/>
                <a:cs typeface="Calibri"/>
              </a:rPr>
              <a:t>business </a:t>
            </a:r>
            <a:r>
              <a:rPr dirty="0" sz="1400">
                <a:solidFill>
                  <a:srgbClr val="0F1323"/>
                </a:solidFill>
                <a:latin typeface="Calibri"/>
                <a:cs typeface="Calibri"/>
              </a:rPr>
              <a:t>run</a:t>
            </a:r>
            <a:r>
              <a:rPr dirty="0" sz="1400" spc="-15">
                <a:solidFill>
                  <a:srgbClr val="0F1323"/>
                </a:solidFill>
                <a:latin typeface="Calibri"/>
                <a:cs typeface="Calibri"/>
              </a:rPr>
              <a:t> </a:t>
            </a:r>
            <a:r>
              <a:rPr dirty="0" u="sng" sz="1400" spc="-25" b="1">
                <a:solidFill>
                  <a:srgbClr val="0F1323"/>
                </a:solidFill>
                <a:uFill>
                  <a:solidFill>
                    <a:srgbClr val="0F1323"/>
                  </a:solidFill>
                </a:uFill>
                <a:latin typeface="Calibri"/>
                <a:cs typeface="Calibri"/>
              </a:rPr>
              <a:t>better</a:t>
            </a:r>
            <a:r>
              <a:rPr dirty="0" sz="1400" spc="-25" b="1">
                <a:solidFill>
                  <a:srgbClr val="0F1323"/>
                </a:solidFill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TOXIC</a:t>
            </a:r>
            <a:r>
              <a:rPr dirty="0" spc="-70"/>
              <a:t> </a:t>
            </a:r>
            <a:r>
              <a:rPr dirty="0" spc="-80"/>
              <a:t>CULTURE  </a:t>
            </a:r>
            <a:r>
              <a:rPr dirty="0" spc="-155"/>
              <a:t>STATICS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46501" y="593420"/>
            <a:ext cx="6979284" cy="79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07922" y="1757502"/>
            <a:ext cx="8362060" cy="599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07922" y="2284425"/>
            <a:ext cx="2663063" cy="399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44214" y="2284425"/>
            <a:ext cx="231648" cy="399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60038" y="2284425"/>
            <a:ext cx="1086827" cy="3995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61108" y="2670682"/>
            <a:ext cx="1243926" cy="48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22777" y="2670682"/>
            <a:ext cx="7838694" cy="480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61108" y="3137026"/>
            <a:ext cx="2650490" cy="480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34941" y="3137026"/>
            <a:ext cx="1710309" cy="4800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64352" y="3137026"/>
            <a:ext cx="4530344" cy="4800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61108" y="3603066"/>
            <a:ext cx="2317369" cy="4803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24046" y="3603066"/>
            <a:ext cx="1710308" cy="4803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51932" y="3603066"/>
            <a:ext cx="5198364" cy="4803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61108" y="4069969"/>
            <a:ext cx="2317369" cy="4800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24046" y="4069969"/>
            <a:ext cx="1710308" cy="4800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51932" y="4069969"/>
            <a:ext cx="2288666" cy="4800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07922" y="4589729"/>
            <a:ext cx="4292981" cy="5992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61108" y="5176113"/>
            <a:ext cx="7560818" cy="4803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17854" y="1724609"/>
            <a:ext cx="723265" cy="4403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D0F1A"/>
                </a:solidFill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  <a:p>
            <a:pPr algn="r" marR="5080">
              <a:lnSpc>
                <a:spcPts val="3754"/>
              </a:lnSpc>
              <a:spcBef>
                <a:spcPts val="2425"/>
              </a:spcBef>
            </a:pPr>
            <a:r>
              <a:rPr dirty="0" sz="3200">
                <a:solidFill>
                  <a:srgbClr val="A70017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ts val="3670"/>
              </a:lnSpc>
            </a:pPr>
            <a:r>
              <a:rPr dirty="0" sz="3200">
                <a:solidFill>
                  <a:srgbClr val="0F1323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ts val="3675"/>
              </a:lnSpc>
            </a:pPr>
            <a:r>
              <a:rPr dirty="0" sz="3200">
                <a:solidFill>
                  <a:srgbClr val="0D0F1A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ts val="3754"/>
              </a:lnSpc>
            </a:pPr>
            <a:r>
              <a:rPr dirty="0" sz="3200">
                <a:solidFill>
                  <a:srgbClr val="0D0F1A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4725"/>
              </a:lnSpc>
              <a:spcBef>
                <a:spcPts val="220"/>
              </a:spcBef>
            </a:pPr>
            <a:r>
              <a:rPr dirty="0" sz="4000" spc="-5">
                <a:solidFill>
                  <a:srgbClr val="0D0F1A"/>
                </a:solidFill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  <a:p>
            <a:pPr marL="567055">
              <a:lnSpc>
                <a:spcPts val="3685"/>
              </a:lnSpc>
            </a:pPr>
            <a:r>
              <a:rPr dirty="0" sz="3200">
                <a:solidFill>
                  <a:srgbClr val="0D0F1A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567055">
              <a:lnSpc>
                <a:spcPts val="3754"/>
              </a:lnSpc>
            </a:pPr>
            <a:r>
              <a:rPr dirty="0" sz="3200">
                <a:solidFill>
                  <a:srgbClr val="0D0F1A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61108" y="5643067"/>
            <a:ext cx="6811645" cy="48005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724" y="365759"/>
            <a:ext cx="10513060" cy="1324610"/>
          </a:xfrm>
          <a:custGeom>
            <a:avLst/>
            <a:gdLst/>
            <a:ahLst/>
            <a:cxnLst/>
            <a:rect l="l" t="t" r="r" b="b"/>
            <a:pathLst>
              <a:path w="10513060" h="1324610">
                <a:moveTo>
                  <a:pt x="0" y="1324356"/>
                </a:moveTo>
                <a:lnTo>
                  <a:pt x="10512552" y="1324356"/>
                </a:lnTo>
                <a:lnTo>
                  <a:pt x="10512552" y="0"/>
                </a:lnTo>
                <a:lnTo>
                  <a:pt x="0" y="0"/>
                </a:lnTo>
                <a:lnTo>
                  <a:pt x="0" y="1324356"/>
                </a:lnTo>
                <a:close/>
              </a:path>
            </a:pathLst>
          </a:custGeom>
          <a:solidFill>
            <a:srgbClr val="0F13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46501" y="593420"/>
            <a:ext cx="6979284" cy="798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7854" y="1785569"/>
            <a:ext cx="20320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0D0F1A"/>
                </a:solidFill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7922" y="1818081"/>
            <a:ext cx="7442073" cy="599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85264" y="2412619"/>
            <a:ext cx="264731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75590" indent="-27622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76225" algn="l"/>
              </a:tabLst>
            </a:pPr>
            <a:r>
              <a:rPr dirty="0" sz="3200" spc="-15">
                <a:solidFill>
                  <a:srgbClr val="0D0F1A"/>
                </a:solidFill>
                <a:latin typeface="Calibri"/>
                <a:cs typeface="Calibri"/>
              </a:rPr>
              <a:t>Leaders</a:t>
            </a:r>
            <a:r>
              <a:rPr dirty="0" sz="3200" spc="-65">
                <a:solidFill>
                  <a:srgbClr val="0D0F1A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D0F1A"/>
                </a:solidFill>
                <a:latin typeface="Calibri"/>
                <a:cs typeface="Calibri"/>
              </a:rPr>
              <a:t>spend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25797" y="2442082"/>
            <a:ext cx="932688" cy="480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083555" y="2412619"/>
            <a:ext cx="565277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3200" spc="-10" b="1">
                <a:solidFill>
                  <a:srgbClr val="A70017"/>
                </a:solidFill>
                <a:uFill>
                  <a:solidFill>
                    <a:srgbClr val="A70017"/>
                  </a:solidFill>
                </a:uFill>
                <a:latin typeface="Calibri"/>
                <a:cs typeface="Calibri"/>
              </a:rPr>
              <a:t>hours</a:t>
            </a:r>
            <a:r>
              <a:rPr dirty="0" sz="3200" spc="-10" b="1">
                <a:solidFill>
                  <a:srgbClr val="A70017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D0F1A"/>
                </a:solidFill>
                <a:latin typeface="Calibri"/>
                <a:cs typeface="Calibri"/>
              </a:rPr>
              <a:t>weekly dealing </a:t>
            </a:r>
            <a:r>
              <a:rPr dirty="0" sz="3200">
                <a:solidFill>
                  <a:srgbClr val="0D0F1A"/>
                </a:solidFill>
                <a:latin typeface="Calibri"/>
                <a:cs typeface="Calibri"/>
              </a:rPr>
              <a:t>with</a:t>
            </a:r>
            <a:r>
              <a:rPr dirty="0" sz="3200" spc="-60">
                <a:solidFill>
                  <a:srgbClr val="0D0F1A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0D0F1A"/>
                </a:solidFill>
                <a:latin typeface="Calibri"/>
                <a:cs typeface="Calibri"/>
              </a:rPr>
              <a:t>conflict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61108" y="2969386"/>
            <a:ext cx="1088491" cy="48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67329" y="2969386"/>
            <a:ext cx="3368929" cy="480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07922" y="3549726"/>
            <a:ext cx="9689973" cy="599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07922" y="4098925"/>
            <a:ext cx="7967472" cy="598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61108" y="4734433"/>
            <a:ext cx="933056" cy="480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38729" y="4734433"/>
            <a:ext cx="3372358" cy="4800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42432" y="4734433"/>
            <a:ext cx="1088136" cy="480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75119" y="4734433"/>
            <a:ext cx="2643885" cy="4800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17854" y="2868604"/>
            <a:ext cx="1240155" cy="275844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algn="ctr" marL="36830">
              <a:lnSpc>
                <a:spcPct val="100000"/>
              </a:lnSpc>
              <a:spcBef>
                <a:spcPts val="665"/>
              </a:spcBef>
            </a:pPr>
            <a:r>
              <a:rPr dirty="0" sz="3200">
                <a:solidFill>
                  <a:srgbClr val="A70017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4000" spc="-5">
                <a:solidFill>
                  <a:srgbClr val="0D0F1A"/>
                </a:solidFill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50">
              <a:latin typeface="Arial"/>
              <a:cs typeface="Arial"/>
            </a:endParaRPr>
          </a:p>
          <a:p>
            <a:pPr algn="ctr" marL="36830">
              <a:lnSpc>
                <a:spcPct val="100000"/>
              </a:lnSpc>
            </a:pPr>
            <a:r>
              <a:rPr dirty="0" sz="3200">
                <a:solidFill>
                  <a:srgbClr val="A70017"/>
                </a:solidFill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30"/>
              </a:spcBef>
            </a:pPr>
            <a:r>
              <a:rPr dirty="0" sz="2400">
                <a:solidFill>
                  <a:srgbClr val="0D0F1A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15845" y="5259933"/>
            <a:ext cx="405993" cy="3599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18917" y="5259933"/>
            <a:ext cx="3212973" cy="3599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dc:title>Pathways to the Future ICMA through Learning</dc:title>
  <dcterms:created xsi:type="dcterms:W3CDTF">2024-03-14T20:50:41Z</dcterms:created>
  <dcterms:modified xsi:type="dcterms:W3CDTF">2024-03-14T20:50:41Z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2024-03-14T00:00:00Z</vt:filetime>
  </property>
</Properties>
</file>