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21" r:id="rId2"/>
    <p:sldId id="519" r:id="rId3"/>
    <p:sldId id="52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B43F8-EF52-40E7-8B90-EB2049324B4B}" v="7" dt="2024-01-16T15:14:38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Formisano" userId="8ec1776c-56b4-43e3-8ab8-83f0a35a9c51" providerId="ADAL" clId="{0F9B43F8-EF52-40E7-8B90-EB2049324B4B}"/>
    <pc:docChg chg="undo custSel delSld modSld">
      <pc:chgData name="Mario Formisano" userId="8ec1776c-56b4-43e3-8ab8-83f0a35a9c51" providerId="ADAL" clId="{0F9B43F8-EF52-40E7-8B90-EB2049324B4B}" dt="2024-01-16T15:16:31.890" v="122" actId="14100"/>
      <pc:docMkLst>
        <pc:docMk/>
      </pc:docMkLst>
      <pc:sldChg chg="addSp delSp modSp mod">
        <pc:chgData name="Mario Formisano" userId="8ec1776c-56b4-43e3-8ab8-83f0a35a9c51" providerId="ADAL" clId="{0F9B43F8-EF52-40E7-8B90-EB2049324B4B}" dt="2024-01-16T15:16:31.890" v="122" actId="14100"/>
        <pc:sldMkLst>
          <pc:docMk/>
          <pc:sldMk cId="321079932" sldId="519"/>
        </pc:sldMkLst>
        <pc:spChg chg="mod">
          <ac:chgData name="Mario Formisano" userId="8ec1776c-56b4-43e3-8ab8-83f0a35a9c51" providerId="ADAL" clId="{0F9B43F8-EF52-40E7-8B90-EB2049324B4B}" dt="2024-01-16T15:16:31.890" v="122" actId="14100"/>
          <ac:spMkLst>
            <pc:docMk/>
            <pc:sldMk cId="321079932" sldId="519"/>
            <ac:spMk id="5" creationId="{00000000-0000-0000-0000-000000000000}"/>
          </ac:spMkLst>
        </pc:spChg>
        <pc:spChg chg="del">
          <ac:chgData name="Mario Formisano" userId="8ec1776c-56b4-43e3-8ab8-83f0a35a9c51" providerId="ADAL" clId="{0F9B43F8-EF52-40E7-8B90-EB2049324B4B}" dt="2024-01-16T15:14:27.872" v="46" actId="478"/>
          <ac:spMkLst>
            <pc:docMk/>
            <pc:sldMk cId="321079932" sldId="519"/>
            <ac:spMk id="8" creationId="{00000000-0000-0000-0000-000000000000}"/>
          </ac:spMkLst>
        </pc:spChg>
        <pc:picChg chg="add del mod">
          <ac:chgData name="Mario Formisano" userId="8ec1776c-56b4-43e3-8ab8-83f0a35a9c51" providerId="ADAL" clId="{0F9B43F8-EF52-40E7-8B90-EB2049324B4B}" dt="2024-01-12T21:19:12.057" v="19"/>
          <ac:picMkLst>
            <pc:docMk/>
            <pc:sldMk cId="321079932" sldId="519"/>
            <ac:picMk id="4" creationId="{CF222CC2-9E6F-4FEB-84AF-6C8C7E38A814}"/>
          </ac:picMkLst>
        </pc:picChg>
        <pc:picChg chg="del">
          <ac:chgData name="Mario Formisano" userId="8ec1776c-56b4-43e3-8ab8-83f0a35a9c51" providerId="ADAL" clId="{0F9B43F8-EF52-40E7-8B90-EB2049324B4B}" dt="2024-01-12T20:53:43.566" v="0" actId="478"/>
          <ac:picMkLst>
            <pc:docMk/>
            <pc:sldMk cId="321079932" sldId="519"/>
            <ac:picMk id="9" creationId="{20187EE9-4B14-5095-E3CC-9792D53E04A8}"/>
          </ac:picMkLst>
        </pc:picChg>
        <pc:picChg chg="add mod">
          <ac:chgData name="Mario Formisano" userId="8ec1776c-56b4-43e3-8ab8-83f0a35a9c51" providerId="ADAL" clId="{0F9B43F8-EF52-40E7-8B90-EB2049324B4B}" dt="2024-01-12T21:23:02.352" v="31" actId="1076"/>
          <ac:picMkLst>
            <pc:docMk/>
            <pc:sldMk cId="321079932" sldId="519"/>
            <ac:picMk id="10" creationId="{B765D982-290E-01DA-62DF-65C722907009}"/>
          </ac:picMkLst>
        </pc:picChg>
      </pc:sldChg>
      <pc:sldChg chg="addSp delSp modSp mod setBg">
        <pc:chgData name="Mario Formisano" userId="8ec1776c-56b4-43e3-8ab8-83f0a35a9c51" providerId="ADAL" clId="{0F9B43F8-EF52-40E7-8B90-EB2049324B4B}" dt="2024-01-16T15:14:09.473" v="45"/>
        <pc:sldMkLst>
          <pc:docMk/>
          <pc:sldMk cId="2193668369" sldId="520"/>
        </pc:sldMkLst>
        <pc:spChg chg="del">
          <ac:chgData name="Mario Formisano" userId="8ec1776c-56b4-43e3-8ab8-83f0a35a9c51" providerId="ADAL" clId="{0F9B43F8-EF52-40E7-8B90-EB2049324B4B}" dt="2024-01-16T15:13:15.002" v="33" actId="478"/>
          <ac:spMkLst>
            <pc:docMk/>
            <pc:sldMk cId="2193668369" sldId="520"/>
            <ac:spMk id="5" creationId="{00000000-0000-0000-0000-000000000000}"/>
          </ac:spMkLst>
        </pc:spChg>
        <pc:spChg chg="del">
          <ac:chgData name="Mario Formisano" userId="8ec1776c-56b4-43e3-8ab8-83f0a35a9c51" providerId="ADAL" clId="{0F9B43F8-EF52-40E7-8B90-EB2049324B4B}" dt="2024-01-16T15:13:27.405" v="37" actId="478"/>
          <ac:spMkLst>
            <pc:docMk/>
            <pc:sldMk cId="2193668369" sldId="520"/>
            <ac:spMk id="6" creationId="{00000000-0000-0000-0000-000000000000}"/>
          </ac:spMkLst>
        </pc:spChg>
        <pc:spChg chg="del">
          <ac:chgData name="Mario Formisano" userId="8ec1776c-56b4-43e3-8ab8-83f0a35a9c51" providerId="ADAL" clId="{0F9B43F8-EF52-40E7-8B90-EB2049324B4B}" dt="2024-01-16T15:13:23.753" v="36" actId="478"/>
          <ac:spMkLst>
            <pc:docMk/>
            <pc:sldMk cId="2193668369" sldId="520"/>
            <ac:spMk id="7" creationId="{00000000-0000-0000-0000-000000000000}"/>
          </ac:spMkLst>
        </pc:spChg>
        <pc:spChg chg="del">
          <ac:chgData name="Mario Formisano" userId="8ec1776c-56b4-43e3-8ab8-83f0a35a9c51" providerId="ADAL" clId="{0F9B43F8-EF52-40E7-8B90-EB2049324B4B}" dt="2024-01-16T15:13:21.278" v="35" actId="478"/>
          <ac:spMkLst>
            <pc:docMk/>
            <pc:sldMk cId="2193668369" sldId="520"/>
            <ac:spMk id="8" creationId="{00000000-0000-0000-0000-000000000000}"/>
          </ac:spMkLst>
        </pc:spChg>
        <pc:spChg chg="add mod">
          <ac:chgData name="Mario Formisano" userId="8ec1776c-56b4-43e3-8ab8-83f0a35a9c51" providerId="ADAL" clId="{0F9B43F8-EF52-40E7-8B90-EB2049324B4B}" dt="2024-01-16T15:13:56.649" v="44" actId="1076"/>
          <ac:spMkLst>
            <pc:docMk/>
            <pc:sldMk cId="2193668369" sldId="520"/>
            <ac:spMk id="14" creationId="{A3F6FF90-C448-4438-1407-5C8E395D910D}"/>
          </ac:spMkLst>
        </pc:spChg>
        <pc:picChg chg="add del mod">
          <ac:chgData name="Mario Formisano" userId="8ec1776c-56b4-43e3-8ab8-83f0a35a9c51" providerId="ADAL" clId="{0F9B43F8-EF52-40E7-8B90-EB2049324B4B}" dt="2024-01-12T20:57:05.465" v="4" actId="478"/>
          <ac:picMkLst>
            <pc:docMk/>
            <pc:sldMk cId="2193668369" sldId="520"/>
            <ac:picMk id="3" creationId="{631A4899-96F7-9CA7-6A64-0DB9261520FC}"/>
          </ac:picMkLst>
        </pc:picChg>
        <pc:picChg chg="del">
          <ac:chgData name="Mario Formisano" userId="8ec1776c-56b4-43e3-8ab8-83f0a35a9c51" providerId="ADAL" clId="{0F9B43F8-EF52-40E7-8B90-EB2049324B4B}" dt="2024-01-12T20:57:17.560" v="5" actId="478"/>
          <ac:picMkLst>
            <pc:docMk/>
            <pc:sldMk cId="2193668369" sldId="520"/>
            <ac:picMk id="9" creationId="{20187EE9-4B14-5095-E3CC-9792D53E04A8}"/>
          </ac:picMkLst>
        </pc:picChg>
        <pc:picChg chg="add del">
          <ac:chgData name="Mario Formisano" userId="8ec1776c-56b4-43e3-8ab8-83f0a35a9c51" providerId="ADAL" clId="{0F9B43F8-EF52-40E7-8B90-EB2049324B4B}" dt="2024-01-12T21:00:14.684" v="7" actId="478"/>
          <ac:picMkLst>
            <pc:docMk/>
            <pc:sldMk cId="2193668369" sldId="520"/>
            <ac:picMk id="10" creationId="{94214F20-925F-958C-23FD-73D498EEF605}"/>
          </ac:picMkLst>
        </pc:picChg>
        <pc:picChg chg="add mod">
          <ac:chgData name="Mario Formisano" userId="8ec1776c-56b4-43e3-8ab8-83f0a35a9c51" providerId="ADAL" clId="{0F9B43F8-EF52-40E7-8B90-EB2049324B4B}" dt="2024-01-16T15:13:48.788" v="43" actId="1076"/>
          <ac:picMkLst>
            <pc:docMk/>
            <pc:sldMk cId="2193668369" sldId="520"/>
            <ac:picMk id="12" creationId="{350B4E96-3F36-4B9B-FFA0-B533F7F5FB97}"/>
          </ac:picMkLst>
        </pc:picChg>
        <pc:picChg chg="del">
          <ac:chgData name="Mario Formisano" userId="8ec1776c-56b4-43e3-8ab8-83f0a35a9c51" providerId="ADAL" clId="{0F9B43F8-EF52-40E7-8B90-EB2049324B4B}" dt="2024-01-16T15:13:16.771" v="34" actId="478"/>
          <ac:picMkLst>
            <pc:docMk/>
            <pc:sldMk cId="2193668369" sldId="520"/>
            <ac:picMk id="1026" creationId="{00000000-0000-0000-0000-000000000000}"/>
          </ac:picMkLst>
        </pc:picChg>
      </pc:sldChg>
      <pc:sldChg chg="del">
        <pc:chgData name="Mario Formisano" userId="8ec1776c-56b4-43e3-8ab8-83f0a35a9c51" providerId="ADAL" clId="{0F9B43F8-EF52-40E7-8B90-EB2049324B4B}" dt="2024-01-12T21:36:28.958" v="32" actId="47"/>
        <pc:sldMkLst>
          <pc:docMk/>
          <pc:sldMk cId="1023576633" sldId="521"/>
        </pc:sldMkLst>
      </pc:sldChg>
      <pc:sldChg chg="addSp delSp modSp mod modClrScheme chgLayout">
        <pc:chgData name="Mario Formisano" userId="8ec1776c-56b4-43e3-8ab8-83f0a35a9c51" providerId="ADAL" clId="{0F9B43F8-EF52-40E7-8B90-EB2049324B4B}" dt="2024-01-16T15:16:10.581" v="121" actId="6549"/>
        <pc:sldMkLst>
          <pc:docMk/>
          <pc:sldMk cId="1546329667" sldId="521"/>
        </pc:sldMkLst>
        <pc:spChg chg="mod ord">
          <ac:chgData name="Mario Formisano" userId="8ec1776c-56b4-43e3-8ab8-83f0a35a9c51" providerId="ADAL" clId="{0F9B43F8-EF52-40E7-8B90-EB2049324B4B}" dt="2024-01-16T15:16:10.581" v="121" actId="6549"/>
          <ac:spMkLst>
            <pc:docMk/>
            <pc:sldMk cId="1546329667" sldId="521"/>
            <ac:spMk id="2" creationId="{24073749-DD51-4C57-83C6-43FF824135A7}"/>
          </ac:spMkLst>
        </pc:spChg>
        <pc:spChg chg="del mod ord">
          <ac:chgData name="Mario Formisano" userId="8ec1776c-56b4-43e3-8ab8-83f0a35a9c51" providerId="ADAL" clId="{0F9B43F8-EF52-40E7-8B90-EB2049324B4B}" dt="2024-01-16T15:15:00.723" v="51" actId="478"/>
          <ac:spMkLst>
            <pc:docMk/>
            <pc:sldMk cId="1546329667" sldId="521"/>
            <ac:spMk id="3" creationId="{E778A879-EE2B-41DD-A5F4-186C5AAF5B33}"/>
          </ac:spMkLst>
        </pc:spChg>
        <pc:spChg chg="add mod">
          <ac:chgData name="Mario Formisano" userId="8ec1776c-56b4-43e3-8ab8-83f0a35a9c51" providerId="ADAL" clId="{0F9B43F8-EF52-40E7-8B90-EB2049324B4B}" dt="2024-01-16T15:15:53.216" v="120" actId="207"/>
          <ac:spMkLst>
            <pc:docMk/>
            <pc:sldMk cId="1546329667" sldId="521"/>
            <ac:spMk id="8" creationId="{F21E9767-F5A0-CD25-D016-7EB7C366485B}"/>
          </ac:spMkLst>
        </pc:spChg>
        <pc:picChg chg="del">
          <ac:chgData name="Mario Formisano" userId="8ec1776c-56b4-43e3-8ab8-83f0a35a9c51" providerId="ADAL" clId="{0F9B43F8-EF52-40E7-8B90-EB2049324B4B}" dt="2024-01-16T15:14:49.873" v="49" actId="478"/>
          <ac:picMkLst>
            <pc:docMk/>
            <pc:sldMk cId="1546329667" sldId="521"/>
            <ac:picMk id="10" creationId="{B765D982-290E-01DA-62DF-65C72290700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2385B-74EE-419C-9428-3FA576BA2FB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C12BA-218D-40DE-82BC-94AAB341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8DE718-6612-436C-A07A-D1F67F769AE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0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8DE718-6612-436C-A07A-D1F67F769A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0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8DE718-6612-436C-A07A-D1F67F769A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8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35374-1068-2813-331D-4B7EA0E74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47988E-A935-EE70-5CB4-6E640D5D6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DD118-EBAB-C020-E28E-FE64D2C3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713E-F5A3-4E12-AF91-86F7044A088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AB88E-E8C9-A775-C1E3-95BE297B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6242C-3E5D-D61C-1D41-A70B4D64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1CEB-D6C9-41E5-99B2-E5A9B24B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A098-0C08-DB20-50EB-8DD087E2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8A570-6C45-1063-4D03-BE646D1D6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C1484-FED4-343A-4EC6-67E4CFA9A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713E-F5A3-4E12-AF91-86F7044A088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B8EE5-B52E-1372-9805-320CADA9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E9705-9D1E-ADD2-8FDA-76486323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1CEB-D6C9-41E5-99B2-E5A9B24B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0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86D8BD-57D5-08A4-5FBB-E6C48544F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1A625-A73F-E53B-B6F8-9BF22AE39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ECC55-C099-7928-0394-0C3BE118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713E-F5A3-4E12-AF91-86F7044A088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B0891-C0B1-32D8-3E7C-104E1E8C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9278A-0BCB-F67F-F065-A19DABC4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1CEB-D6C9-41E5-99B2-E5A9B24B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3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E90A-8D79-C357-E558-8AC9DA6C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B72A0-9B63-2977-6A4D-5802D48B6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7729B-B3A2-BFAA-6476-B473ABB3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713E-F5A3-4E12-AF91-86F7044A088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1AE21-B94C-F69A-E7AE-777050FF2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013F2-7866-1AF8-9540-F55FC82C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1CEB-D6C9-41E5-99B2-E5A9B24B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8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4D2EA-C4CD-165C-0659-4814EA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03BAD-5D49-0488-3FEB-B581C6C97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F5E7B-B149-A14D-62EC-6E7518F5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713E-F5A3-4E12-AF91-86F7044A088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0BAC4-3B2C-F86B-AC7A-58B5BDD9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EA2A3-2109-2EE0-BDFB-F1EEDDCC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1CEB-D6C9-41E5-99B2-E5A9B24B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6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A7F5-C73B-6248-D319-37E6A0E6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B5E0E-3BC0-C1AF-D3BD-84D597550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C71A1-CA40-7D24-3E1A-1865CF22D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1E788-9140-9E3F-091F-5E9D0135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713E-F5A3-4E12-AF91-86F7044A088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32959-D02C-8926-2064-AB8AD41C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15C4C-DCF0-F022-CDB6-E112C36D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1CEB-D6C9-41E5-99B2-E5A9B24B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5FD6F-BE99-5137-D314-47F399B9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9DDA2-E76B-4FDC-0C0E-CCC8EC934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CEFB7-6598-A386-248F-9303DFFB5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57C51-F2CA-7AF8-AB74-07A9CDB21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EE28D0-D4B7-8828-6C01-3E858BAD0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57B2A4-E5A4-1018-D2B7-C0B4B112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713E-F5A3-4E12-AF91-86F7044A088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A1E503-B960-8B68-E5FE-1AEBD884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0618C-DD0C-62B7-402E-A204A7A0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1CEB-D6C9-41E5-99B2-E5A9B24B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6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426B8-26E5-DA16-7BB6-D5EA1FBB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AD55C-A793-D77A-6EC4-49D238A4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713E-F5A3-4E12-AF91-86F7044A088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3DC5C-3E93-A853-7BA2-7A4179139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4AF72-642E-EA81-F3F6-770C9DD5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1CEB-D6C9-41E5-99B2-E5A9B24B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1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4D4E7-BF00-3E4F-742D-314499390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713E-F5A3-4E12-AF91-86F7044A088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80753-C05D-2126-D556-92B1B58B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A91FF-8173-CF55-BE19-0ECBAB48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1CEB-D6C9-41E5-99B2-E5A9B24B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3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4170E-AB30-8067-1A7A-BF26D3D1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C8124-A2BA-1CC0-F209-E6FF363BF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B2F8F-5DB9-77D1-8A8E-274669364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A7D2F-617F-0C88-0823-5FA9608A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713E-F5A3-4E12-AF91-86F7044A088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2E50C-C802-DBCC-2228-F660457B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42F85-8135-E2BE-9E0C-BFD82621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1CEB-D6C9-41E5-99B2-E5A9B24B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5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CC46-7417-DEC4-0BA1-9FF0F617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9E87A-02F5-7FDF-AD30-102C964E0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88D9F-029A-FF54-1969-317EBFF6B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0741E-43FB-097B-A9F0-11DFDCBBB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713E-F5A3-4E12-AF91-86F7044A088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53BAD-B8B0-A31F-20CB-68830BC86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7E320-1FF9-1713-F932-F83746B7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1CEB-D6C9-41E5-99B2-E5A9B24B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2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CA06A-1D2C-927C-191A-A22F3D78B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A9659-3E79-2813-663B-AC77AC884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B6472-49FF-338F-6B06-3FE9DBD15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713E-F5A3-4E12-AF91-86F7044A088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BAC00-BA1C-174F-C2F5-7F17C803E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1A12F-8648-409C-78E1-5EA388F34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51CEB-D6C9-41E5-99B2-E5A9B24B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8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81762"/>
            <a:ext cx="12177252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R:\County Logo\Horizontal\Dorchester-County-logo-horizontal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8" y="6124594"/>
            <a:ext cx="2495550" cy="82863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006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8600"/>
            <a:ext cx="12192000" cy="228600"/>
          </a:xfrm>
          <a:prstGeom prst="rect">
            <a:avLst/>
          </a:prstGeom>
          <a:solidFill>
            <a:srgbClr val="004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073749-DD51-4C57-83C6-43FF824135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6B36"/>
                </a:solidFill>
              </a:rPr>
              <a:t>Public Safety Strategic Plan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21E9767-F5A0-CD25-D016-7EB7C3664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6B36"/>
                </a:solidFill>
              </a:rPr>
              <a:t>Mario Formisano</a:t>
            </a:r>
          </a:p>
          <a:p>
            <a:r>
              <a:rPr lang="en-US" i="1" dirty="0">
                <a:solidFill>
                  <a:srgbClr val="006B36"/>
                </a:solidFill>
              </a:rPr>
              <a:t>Deputy County Administrator for Public Safety</a:t>
            </a:r>
          </a:p>
        </p:txBody>
      </p:sp>
    </p:spTree>
    <p:extLst>
      <p:ext uri="{BB962C8B-B14F-4D97-AF65-F5344CB8AC3E}">
        <p14:creationId xmlns:p14="http://schemas.microsoft.com/office/powerpoint/2010/main" val="154632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81762"/>
            <a:ext cx="1219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R:\County Logo\Horizontal\Dorchester-County-logo-horizontal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8" y="6124594"/>
            <a:ext cx="2495550" cy="82863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006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8600"/>
            <a:ext cx="12192000" cy="228600"/>
          </a:xfrm>
          <a:prstGeom prst="rect">
            <a:avLst/>
          </a:prstGeom>
          <a:solidFill>
            <a:srgbClr val="004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073749-DD51-4C57-83C6-43FF8241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B36"/>
                </a:solidFill>
              </a:rPr>
              <a:t>2022-2025 Public Safety Strategic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8A879-EE2B-41DD-A5F4-186C5AAF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169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497C"/>
                </a:solidFill>
              </a:rPr>
              <a:t>Strategic Issues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497C"/>
                </a:solidFill>
              </a:rPr>
              <a:t>Human Capital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497C"/>
                </a:solidFill>
              </a:rPr>
              <a:t>	</a:t>
            </a:r>
            <a:r>
              <a:rPr lang="en-US" sz="2100" i="1" dirty="0">
                <a:solidFill>
                  <a:srgbClr val="00497C"/>
                </a:solidFill>
              </a:rPr>
              <a:t>Recruitment, Retention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497C"/>
                </a:solidFill>
              </a:rPr>
              <a:t>Technology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497C"/>
                </a:solidFill>
              </a:rPr>
              <a:t>	</a:t>
            </a:r>
            <a:r>
              <a:rPr lang="en-US" sz="2100" i="1" dirty="0">
                <a:solidFill>
                  <a:srgbClr val="00497C"/>
                </a:solidFill>
              </a:rPr>
              <a:t>Leveraging Data, Efficiency, Interoperability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497C"/>
                </a:solidFill>
              </a:rPr>
              <a:t>Infrastructure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497C"/>
                </a:solidFill>
              </a:rPr>
              <a:t>	</a:t>
            </a:r>
            <a:r>
              <a:rPr lang="en-US" sz="2100" i="1" dirty="0">
                <a:solidFill>
                  <a:srgbClr val="00497C"/>
                </a:solidFill>
              </a:rPr>
              <a:t>Facilities, Apparatus, Protection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497C"/>
                </a:solidFill>
              </a:rPr>
              <a:t>Community Relations</a:t>
            </a:r>
          </a:p>
          <a:p>
            <a:pPr marL="914400" lvl="2" indent="0">
              <a:buNone/>
            </a:pPr>
            <a:r>
              <a:rPr lang="en-US" i="1" dirty="0">
                <a:solidFill>
                  <a:srgbClr val="00497C"/>
                </a:solidFill>
              </a:rPr>
              <a:t>Engagement, Education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497C"/>
                </a:solidFill>
              </a:rPr>
              <a:t>Interdepartmental Collaboration</a:t>
            </a:r>
          </a:p>
          <a:p>
            <a:pPr marL="914400" lvl="2" indent="0">
              <a:buNone/>
            </a:pPr>
            <a:r>
              <a:rPr lang="en-US" i="1" dirty="0">
                <a:solidFill>
                  <a:srgbClr val="00497C"/>
                </a:solidFill>
              </a:rPr>
              <a:t>Coordination, Planning, Training and Exercises</a:t>
            </a: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B765D982-290E-01DA-62DF-65C722907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47" y="1766887"/>
            <a:ext cx="33242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building&#10;&#10;Description automatically generated">
            <a:extLst>
              <a:ext uri="{FF2B5EF4-FFF2-40B4-BE49-F238E27FC236}">
                <a16:creationId xmlns:a16="http://schemas.microsoft.com/office/drawing/2014/main" id="{350B4E96-3F36-4B9B-FFA0-B533F7F5F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1" cy="68580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F6FF90-C448-4438-1407-5C8E395D910D}"/>
              </a:ext>
            </a:extLst>
          </p:cNvPr>
          <p:cNvSpPr txBox="1"/>
          <p:nvPr/>
        </p:nvSpPr>
        <p:spPr>
          <a:xfrm>
            <a:off x="2576420" y="6488668"/>
            <a:ext cx="703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https://performance.envisio.com/dashboard/dorchestercountysc1993</a:t>
            </a:r>
          </a:p>
        </p:txBody>
      </p:sp>
    </p:spTree>
    <p:extLst>
      <p:ext uri="{BB962C8B-B14F-4D97-AF65-F5344CB8AC3E}">
        <p14:creationId xmlns:p14="http://schemas.microsoft.com/office/powerpoint/2010/main" val="2193668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A4DA7255B28B4694770A53A5539B38" ma:contentTypeVersion="17" ma:contentTypeDescription="Create a new document." ma:contentTypeScope="" ma:versionID="0d3066f83a036a6deb4cd7f26147fd74">
  <xsd:schema xmlns:xsd="http://www.w3.org/2001/XMLSchema" xmlns:xs="http://www.w3.org/2001/XMLSchema" xmlns:p="http://schemas.microsoft.com/office/2006/metadata/properties" xmlns:ns2="1e06914f-44e5-4d7d-a5ff-3a28c6f4b369" xmlns:ns3="dad4a9f3-2e1e-4919-874f-bf91ce1ba52a" targetNamespace="http://schemas.microsoft.com/office/2006/metadata/properties" ma:root="true" ma:fieldsID="bdc72a17471b622ed723fdc382508382" ns2:_="" ns3:_="">
    <xsd:import namespace="1e06914f-44e5-4d7d-a5ff-3a28c6f4b369"/>
    <xsd:import namespace="dad4a9f3-2e1e-4919-874f-bf91ce1ba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6914f-44e5-4d7d-a5ff-3a28c6f4b3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cbd9582-b7ae-4246-a421-b670bf0814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4a9f3-2e1e-4919-874f-bf91ce1ba52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a88b5c4-dc14-4933-8131-4df58965bb75}" ma:internalName="TaxCatchAll" ma:showField="CatchAllData" ma:web="dad4a9f3-2e1e-4919-874f-bf91ce1ba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06914f-44e5-4d7d-a5ff-3a28c6f4b369">
      <Terms xmlns="http://schemas.microsoft.com/office/infopath/2007/PartnerControls"/>
    </lcf76f155ced4ddcb4097134ff3c332f>
    <TaxCatchAll xmlns="dad4a9f3-2e1e-4919-874f-bf91ce1ba52a" xsi:nil="true"/>
  </documentManagement>
</p:properties>
</file>

<file path=customXml/itemProps1.xml><?xml version="1.0" encoding="utf-8"?>
<ds:datastoreItem xmlns:ds="http://schemas.openxmlformats.org/officeDocument/2006/customXml" ds:itemID="{6F305DBE-B188-4426-8533-00E49CA69047}"/>
</file>

<file path=customXml/itemProps2.xml><?xml version="1.0" encoding="utf-8"?>
<ds:datastoreItem xmlns:ds="http://schemas.openxmlformats.org/officeDocument/2006/customXml" ds:itemID="{D250E7B4-EFA5-4877-B5D2-91F07F4B31AC}"/>
</file>

<file path=customXml/itemProps3.xml><?xml version="1.0" encoding="utf-8"?>
<ds:datastoreItem xmlns:ds="http://schemas.openxmlformats.org/officeDocument/2006/customXml" ds:itemID="{C924AD53-F8DC-48A2-8539-653061591A06}"/>
</file>

<file path=docProps/app.xml><?xml version="1.0" encoding="utf-8"?>
<Properties xmlns="http://schemas.openxmlformats.org/officeDocument/2006/extended-properties" xmlns:vt="http://schemas.openxmlformats.org/officeDocument/2006/docPropsVTypes">
  <TotalTime>5782</TotalTime>
  <Words>68</Words>
  <Application>Microsoft Office PowerPoint</Application>
  <PresentationFormat>Widescreen</PresentationFormat>
  <Paragraphs>19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Public Safety Strategic Plan</vt:lpstr>
      <vt:lpstr>2022-2025 Public Safety Strategic Plan</vt:lpstr>
      <vt:lpstr>PowerPoint Presentation</vt:lpstr>
    </vt:vector>
  </TitlesOfParts>
  <Company>Dorchester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2022-2025 Public Safety Strategic Plan</dc:title>
  <dc:creator>Mario Formisano</dc:creator>
  <cp:lastModifiedBy>Mario Formisano</cp:lastModifiedBy>
  <cp:revision>1</cp:revision>
  <dcterms:created xsi:type="dcterms:W3CDTF">2024-01-09T16:31:32Z</dcterms:created>
  <dcterms:modified xsi:type="dcterms:W3CDTF">2024-01-16T15:16:42Z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0x01010051A4DA7255B28B4694770A53A5539B38</vt:lpwstr>
  </property>
</Properties>
</file>