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67" r:id="rId2"/>
    <p:sldId id="516" r:id="rId3"/>
    <p:sldId id="518" r:id="rId4"/>
    <p:sldId id="517" r:id="rId5"/>
    <p:sldId id="272" r:id="rId6"/>
    <p:sldId id="550" r:id="rId7"/>
    <p:sldId id="515" r:id="rId8"/>
    <p:sldId id="548" r:id="rId9"/>
    <p:sldId id="496" r:id="rId10"/>
    <p:sldId id="375" r:id="rId11"/>
    <p:sldId id="498" r:id="rId12"/>
    <p:sldId id="501" r:id="rId13"/>
    <p:sldId id="537" r:id="rId14"/>
    <p:sldId id="539" r:id="rId15"/>
    <p:sldId id="546" r:id="rId16"/>
    <p:sldId id="502" r:id="rId17"/>
    <p:sldId id="504" r:id="rId18"/>
    <p:sldId id="520" r:id="rId19"/>
    <p:sldId id="521" r:id="rId20"/>
    <p:sldId id="543" r:id="rId21"/>
    <p:sldId id="544" r:id="rId22"/>
    <p:sldId id="547" r:id="rId23"/>
    <p:sldId id="281" r:id="rId24"/>
    <p:sldId id="532" r:id="rId25"/>
    <p:sldId id="551" r:id="rId26"/>
  </p:sldIdLst>
  <p:sldSz cx="9144000" cy="6858000" type="screen4x3"/>
  <p:notesSz cx="6797675" cy="9872663"/>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acy Adams" initials="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82" autoAdjust="0"/>
    <p:restoredTop sz="77321" autoAdjust="0"/>
  </p:normalViewPr>
  <p:slideViewPr>
    <p:cSldViewPr>
      <p:cViewPr varScale="1">
        <p:scale>
          <a:sx n="92" d="100"/>
          <a:sy n="92" d="100"/>
        </p:scale>
        <p:origin x="2340" y="8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eakmon, Michael" userId="a47b947a-fcb5-4f3c-8e53-1446fc3526e3" providerId="ADAL" clId="{B3C727BC-F5EE-4B55-82B3-E99C15FDE635}"/>
    <pc:docChg chg="delSld">
      <pc:chgData name="Speakmon, Michael" userId="a47b947a-fcb5-4f3c-8e53-1446fc3526e3" providerId="ADAL" clId="{B3C727BC-F5EE-4B55-82B3-E99C15FDE635}" dt="2023-06-07T17:02:34.941" v="2" actId="47"/>
      <pc:docMkLst>
        <pc:docMk/>
      </pc:docMkLst>
      <pc:sldChg chg="del">
        <pc:chgData name="Speakmon, Michael" userId="a47b947a-fcb5-4f3c-8e53-1446fc3526e3" providerId="ADAL" clId="{B3C727BC-F5EE-4B55-82B3-E99C15FDE635}" dt="2023-06-07T17:00:34.197" v="1" actId="47"/>
        <pc:sldMkLst>
          <pc:docMk/>
          <pc:sldMk cId="3706313243" sldId="486"/>
        </pc:sldMkLst>
      </pc:sldChg>
      <pc:sldChg chg="del">
        <pc:chgData name="Speakmon, Michael" userId="a47b947a-fcb5-4f3c-8e53-1446fc3526e3" providerId="ADAL" clId="{B3C727BC-F5EE-4B55-82B3-E99C15FDE635}" dt="2023-06-07T17:02:34.941" v="2" actId="47"/>
        <pc:sldMkLst>
          <pc:docMk/>
          <pc:sldMk cId="1778482476" sldId="549"/>
        </pc:sldMkLst>
      </pc:sldChg>
      <pc:sldChg chg="del">
        <pc:chgData name="Speakmon, Michael" userId="a47b947a-fcb5-4f3c-8e53-1446fc3526e3" providerId="ADAL" clId="{B3C727BC-F5EE-4B55-82B3-E99C15FDE635}" dt="2023-06-07T15:52:38.864" v="0" actId="47"/>
        <pc:sldMkLst>
          <pc:docMk/>
          <pc:sldMk cId="794454223" sldId="552"/>
        </pc:sldMkLst>
      </pc:sldChg>
      <pc:sldChg chg="del">
        <pc:chgData name="Speakmon, Michael" userId="a47b947a-fcb5-4f3c-8e53-1446fc3526e3" providerId="ADAL" clId="{B3C727BC-F5EE-4B55-82B3-E99C15FDE635}" dt="2023-06-07T15:52:38.864" v="0" actId="47"/>
        <pc:sldMkLst>
          <pc:docMk/>
          <pc:sldMk cId="3737378504" sldId="55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C269EF-08F8-42EF-AEEC-C882E058102F}"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C66BF114-219D-4BCC-831F-24F5EEDA1787}">
      <dgm:prSet phldrT="[Text]" custT="1"/>
      <dgm:spPr/>
      <dgm:t>
        <a:bodyPr/>
        <a:lstStyle/>
        <a:p>
          <a:r>
            <a:rPr lang="en-US" sz="3600" dirty="0"/>
            <a:t>Agency Sourcing Teams</a:t>
          </a:r>
        </a:p>
      </dgm:t>
    </dgm:pt>
    <dgm:pt modelId="{7BFC8E81-B65E-4742-88EA-DE2BBE05557C}" type="parTrans" cxnId="{31F8DBDD-03DB-44EE-B094-5AB48DFBFE62}">
      <dgm:prSet/>
      <dgm:spPr/>
      <dgm:t>
        <a:bodyPr/>
        <a:lstStyle/>
        <a:p>
          <a:endParaRPr lang="en-US" sz="1800"/>
        </a:p>
      </dgm:t>
    </dgm:pt>
    <dgm:pt modelId="{74A8BB14-C703-469C-9E02-D5C7BDBE611C}" type="sibTrans" cxnId="{31F8DBDD-03DB-44EE-B094-5AB48DFBFE62}">
      <dgm:prSet/>
      <dgm:spPr/>
      <dgm:t>
        <a:bodyPr/>
        <a:lstStyle/>
        <a:p>
          <a:endParaRPr lang="en-US" sz="1800"/>
        </a:p>
      </dgm:t>
    </dgm:pt>
    <dgm:pt modelId="{7710C750-0D71-4511-A747-A01EBAB02B44}">
      <dgm:prSet phldrT="[Text]" custT="1"/>
      <dgm:spPr/>
      <dgm:t>
        <a:bodyPr/>
        <a:lstStyle/>
        <a:p>
          <a:r>
            <a:rPr lang="en-US" sz="2400" dirty="0"/>
            <a:t>Human Services / Other Agencies</a:t>
          </a:r>
        </a:p>
      </dgm:t>
    </dgm:pt>
    <dgm:pt modelId="{074680B5-EA20-48EB-AF6C-8248032A3442}" type="parTrans" cxnId="{7679B73F-2729-453E-B76F-391CF8633E0C}">
      <dgm:prSet/>
      <dgm:spPr/>
      <dgm:t>
        <a:bodyPr/>
        <a:lstStyle/>
        <a:p>
          <a:endParaRPr lang="en-US" sz="1800"/>
        </a:p>
      </dgm:t>
    </dgm:pt>
    <dgm:pt modelId="{949C919E-ECAE-47C4-8905-195422723B0B}" type="sibTrans" cxnId="{7679B73F-2729-453E-B76F-391CF8633E0C}">
      <dgm:prSet/>
      <dgm:spPr/>
      <dgm:t>
        <a:bodyPr/>
        <a:lstStyle/>
        <a:p>
          <a:endParaRPr lang="en-US" sz="1800"/>
        </a:p>
      </dgm:t>
    </dgm:pt>
    <dgm:pt modelId="{D79A8CE6-90AB-46E5-8F13-E09272156308}">
      <dgm:prSet phldrT="[Text]" custT="1"/>
      <dgm:spPr/>
      <dgm:t>
        <a:bodyPr/>
        <a:lstStyle/>
        <a:p>
          <a:r>
            <a:rPr lang="en-US" sz="2400" dirty="0"/>
            <a:t>Higher Education / Law Enforcement</a:t>
          </a:r>
        </a:p>
      </dgm:t>
    </dgm:pt>
    <dgm:pt modelId="{9FE84B41-66BE-4849-8442-DA7F28544EC0}" type="parTrans" cxnId="{85F8DDA7-F856-4C8F-8977-23BAA6FFF605}">
      <dgm:prSet/>
      <dgm:spPr/>
      <dgm:t>
        <a:bodyPr/>
        <a:lstStyle/>
        <a:p>
          <a:endParaRPr lang="en-US" sz="1800"/>
        </a:p>
      </dgm:t>
    </dgm:pt>
    <dgm:pt modelId="{EC49CFEE-93CB-413A-B682-0976A6050C2E}" type="sibTrans" cxnId="{85F8DDA7-F856-4C8F-8977-23BAA6FFF605}">
      <dgm:prSet/>
      <dgm:spPr/>
      <dgm:t>
        <a:bodyPr/>
        <a:lstStyle/>
        <a:p>
          <a:endParaRPr lang="en-US" sz="1800"/>
        </a:p>
      </dgm:t>
    </dgm:pt>
    <dgm:pt modelId="{8B13E35B-676A-43DC-AEBC-E724E4D0E4B3}">
      <dgm:prSet phldrT="[Text]" custT="1"/>
      <dgm:spPr/>
      <dgm:t>
        <a:bodyPr/>
        <a:lstStyle/>
        <a:p>
          <a:r>
            <a:rPr lang="en-US" sz="2400" dirty="0"/>
            <a:t>Information Technology</a:t>
          </a:r>
        </a:p>
      </dgm:t>
    </dgm:pt>
    <dgm:pt modelId="{D8C7B1B6-A926-4A18-A973-026B5A4F91B6}" type="parTrans" cxnId="{2D44A45B-1062-440F-B46F-A2B98EEE2651}">
      <dgm:prSet/>
      <dgm:spPr/>
      <dgm:t>
        <a:bodyPr/>
        <a:lstStyle/>
        <a:p>
          <a:endParaRPr lang="en-US"/>
        </a:p>
      </dgm:t>
    </dgm:pt>
    <dgm:pt modelId="{5B623FF7-56FD-4DC4-8B16-3C38C66FA035}" type="sibTrans" cxnId="{2D44A45B-1062-440F-B46F-A2B98EEE2651}">
      <dgm:prSet/>
      <dgm:spPr/>
      <dgm:t>
        <a:bodyPr/>
        <a:lstStyle/>
        <a:p>
          <a:endParaRPr lang="en-US"/>
        </a:p>
      </dgm:t>
    </dgm:pt>
    <dgm:pt modelId="{06DE5AC1-AAFC-4385-B213-3AA65435C10E}" type="pres">
      <dgm:prSet presAssocID="{F5C269EF-08F8-42EF-AEEC-C882E058102F}" presName="Name0" presStyleCnt="0">
        <dgm:presLayoutVars>
          <dgm:chMax val="1"/>
          <dgm:chPref val="1"/>
          <dgm:dir/>
          <dgm:animOne val="branch"/>
          <dgm:animLvl val="lvl"/>
        </dgm:presLayoutVars>
      </dgm:prSet>
      <dgm:spPr/>
    </dgm:pt>
    <dgm:pt modelId="{DA0A6472-D232-425D-B671-D410065521DB}" type="pres">
      <dgm:prSet presAssocID="{C66BF114-219D-4BCC-831F-24F5EEDA1787}" presName="Parent" presStyleLbl="node0" presStyleIdx="0" presStyleCnt="1" custScaleX="115498" custScaleY="119876" custLinFactNeighborX="-9144" custLinFactNeighborY="-6093">
        <dgm:presLayoutVars>
          <dgm:chMax val="6"/>
          <dgm:chPref val="6"/>
        </dgm:presLayoutVars>
      </dgm:prSet>
      <dgm:spPr/>
    </dgm:pt>
    <dgm:pt modelId="{A8E12CE3-1B4E-4CB5-87D8-D5C200542926}" type="pres">
      <dgm:prSet presAssocID="{7710C750-0D71-4511-A747-A01EBAB02B44}" presName="Accent1" presStyleCnt="0"/>
      <dgm:spPr/>
    </dgm:pt>
    <dgm:pt modelId="{97ACE6C0-FDE4-4DCD-8BB9-62CC57F68390}" type="pres">
      <dgm:prSet presAssocID="{7710C750-0D71-4511-A747-A01EBAB02B44}" presName="Accent" presStyleLbl="bgShp" presStyleIdx="0" presStyleCnt="3"/>
      <dgm:spPr/>
    </dgm:pt>
    <dgm:pt modelId="{41509368-C24D-461F-97F0-4C82C1015A4C}" type="pres">
      <dgm:prSet presAssocID="{7710C750-0D71-4511-A747-A01EBAB02B44}" presName="Child1" presStyleLbl="node1" presStyleIdx="0" presStyleCnt="3" custScaleX="102080">
        <dgm:presLayoutVars>
          <dgm:chMax val="0"/>
          <dgm:chPref val="0"/>
          <dgm:bulletEnabled val="1"/>
        </dgm:presLayoutVars>
      </dgm:prSet>
      <dgm:spPr/>
    </dgm:pt>
    <dgm:pt modelId="{5738048D-6C21-44C6-B9D7-3519C18167D6}" type="pres">
      <dgm:prSet presAssocID="{D79A8CE6-90AB-46E5-8F13-E09272156308}" presName="Accent2" presStyleCnt="0"/>
      <dgm:spPr/>
    </dgm:pt>
    <dgm:pt modelId="{F5E957C7-737A-4069-94E2-84C178917C94}" type="pres">
      <dgm:prSet presAssocID="{D79A8CE6-90AB-46E5-8F13-E09272156308}" presName="Accent" presStyleLbl="bgShp" presStyleIdx="1" presStyleCnt="3"/>
      <dgm:spPr/>
    </dgm:pt>
    <dgm:pt modelId="{FB408894-2A82-42C5-98E0-FBD8FE385323}" type="pres">
      <dgm:prSet presAssocID="{D79A8CE6-90AB-46E5-8F13-E09272156308}" presName="Child2" presStyleLbl="node1" presStyleIdx="1" presStyleCnt="3" custScaleX="103720">
        <dgm:presLayoutVars>
          <dgm:chMax val="0"/>
          <dgm:chPref val="0"/>
          <dgm:bulletEnabled val="1"/>
        </dgm:presLayoutVars>
      </dgm:prSet>
      <dgm:spPr/>
    </dgm:pt>
    <dgm:pt modelId="{8D78FA58-5FA3-4798-B9F6-46592401CF25}" type="pres">
      <dgm:prSet presAssocID="{8B13E35B-676A-43DC-AEBC-E724E4D0E4B3}" presName="Accent3" presStyleCnt="0"/>
      <dgm:spPr/>
    </dgm:pt>
    <dgm:pt modelId="{B8CC1C62-3271-42D6-881B-C17EA0E09A35}" type="pres">
      <dgm:prSet presAssocID="{8B13E35B-676A-43DC-AEBC-E724E4D0E4B3}" presName="Accent" presStyleLbl="bgShp" presStyleIdx="2" presStyleCnt="3"/>
      <dgm:spPr/>
    </dgm:pt>
    <dgm:pt modelId="{CE4E7962-89A6-46E2-AB45-C6B4EAEFF87A}" type="pres">
      <dgm:prSet presAssocID="{8B13E35B-676A-43DC-AEBC-E724E4D0E4B3}" presName="Child3" presStyleLbl="node1" presStyleIdx="2" presStyleCnt="3" custScaleX="103474">
        <dgm:presLayoutVars>
          <dgm:chMax val="0"/>
          <dgm:chPref val="0"/>
          <dgm:bulletEnabled val="1"/>
        </dgm:presLayoutVars>
      </dgm:prSet>
      <dgm:spPr/>
    </dgm:pt>
  </dgm:ptLst>
  <dgm:cxnLst>
    <dgm:cxn modelId="{BA495622-CDB7-41A5-ACDF-882AF2417105}" type="presOf" srcId="{C66BF114-219D-4BCC-831F-24F5EEDA1787}" destId="{DA0A6472-D232-425D-B671-D410065521DB}" srcOrd="0" destOrd="0" presId="urn:microsoft.com/office/officeart/2011/layout/HexagonRadial"/>
    <dgm:cxn modelId="{DEBE4726-5869-46B7-A9EE-DD91D8E5DFCC}" type="presOf" srcId="{F5C269EF-08F8-42EF-AEEC-C882E058102F}" destId="{06DE5AC1-AAFC-4385-B213-3AA65435C10E}" srcOrd="0" destOrd="0" presId="urn:microsoft.com/office/officeart/2011/layout/HexagonRadial"/>
    <dgm:cxn modelId="{6C6C252B-2F31-4560-ADB5-EA0EFD762CA9}" type="presOf" srcId="{8B13E35B-676A-43DC-AEBC-E724E4D0E4B3}" destId="{CE4E7962-89A6-46E2-AB45-C6B4EAEFF87A}" srcOrd="0" destOrd="0" presId="urn:microsoft.com/office/officeart/2011/layout/HexagonRadial"/>
    <dgm:cxn modelId="{2CE52033-CBC0-4F84-B88D-1261C3D1FFAF}" type="presOf" srcId="{D79A8CE6-90AB-46E5-8F13-E09272156308}" destId="{FB408894-2A82-42C5-98E0-FBD8FE385323}" srcOrd="0" destOrd="0" presId="urn:microsoft.com/office/officeart/2011/layout/HexagonRadial"/>
    <dgm:cxn modelId="{7679B73F-2729-453E-B76F-391CF8633E0C}" srcId="{C66BF114-219D-4BCC-831F-24F5EEDA1787}" destId="{7710C750-0D71-4511-A747-A01EBAB02B44}" srcOrd="0" destOrd="0" parTransId="{074680B5-EA20-48EB-AF6C-8248032A3442}" sibTransId="{949C919E-ECAE-47C4-8905-195422723B0B}"/>
    <dgm:cxn modelId="{2D44A45B-1062-440F-B46F-A2B98EEE2651}" srcId="{C66BF114-219D-4BCC-831F-24F5EEDA1787}" destId="{8B13E35B-676A-43DC-AEBC-E724E4D0E4B3}" srcOrd="2" destOrd="0" parTransId="{D8C7B1B6-A926-4A18-A973-026B5A4F91B6}" sibTransId="{5B623FF7-56FD-4DC4-8B16-3C38C66FA035}"/>
    <dgm:cxn modelId="{85F8DDA7-F856-4C8F-8977-23BAA6FFF605}" srcId="{C66BF114-219D-4BCC-831F-24F5EEDA1787}" destId="{D79A8CE6-90AB-46E5-8F13-E09272156308}" srcOrd="1" destOrd="0" parTransId="{9FE84B41-66BE-4849-8442-DA7F28544EC0}" sibTransId="{EC49CFEE-93CB-413A-B682-0976A6050C2E}"/>
    <dgm:cxn modelId="{38FE65B9-8355-45EF-B386-01E3D9411539}" type="presOf" srcId="{7710C750-0D71-4511-A747-A01EBAB02B44}" destId="{41509368-C24D-461F-97F0-4C82C1015A4C}" srcOrd="0" destOrd="0" presId="urn:microsoft.com/office/officeart/2011/layout/HexagonRadial"/>
    <dgm:cxn modelId="{31F8DBDD-03DB-44EE-B094-5AB48DFBFE62}" srcId="{F5C269EF-08F8-42EF-AEEC-C882E058102F}" destId="{C66BF114-219D-4BCC-831F-24F5EEDA1787}" srcOrd="0" destOrd="0" parTransId="{7BFC8E81-B65E-4742-88EA-DE2BBE05557C}" sibTransId="{74A8BB14-C703-469C-9E02-D5C7BDBE611C}"/>
    <dgm:cxn modelId="{7EDF1C62-407F-441E-B345-95783F333403}" type="presParOf" srcId="{06DE5AC1-AAFC-4385-B213-3AA65435C10E}" destId="{DA0A6472-D232-425D-B671-D410065521DB}" srcOrd="0" destOrd="0" presId="urn:microsoft.com/office/officeart/2011/layout/HexagonRadial"/>
    <dgm:cxn modelId="{F9A14BE7-EB76-4B55-83FC-B10CCED3AC3E}" type="presParOf" srcId="{06DE5AC1-AAFC-4385-B213-3AA65435C10E}" destId="{A8E12CE3-1B4E-4CB5-87D8-D5C200542926}" srcOrd="1" destOrd="0" presId="urn:microsoft.com/office/officeart/2011/layout/HexagonRadial"/>
    <dgm:cxn modelId="{108E7919-79D4-4858-A389-6A5F38FEAF12}" type="presParOf" srcId="{A8E12CE3-1B4E-4CB5-87D8-D5C200542926}" destId="{97ACE6C0-FDE4-4DCD-8BB9-62CC57F68390}" srcOrd="0" destOrd="0" presId="urn:microsoft.com/office/officeart/2011/layout/HexagonRadial"/>
    <dgm:cxn modelId="{386B9FED-CBF2-4AAF-A10D-7923A791EF36}" type="presParOf" srcId="{06DE5AC1-AAFC-4385-B213-3AA65435C10E}" destId="{41509368-C24D-461F-97F0-4C82C1015A4C}" srcOrd="2" destOrd="0" presId="urn:microsoft.com/office/officeart/2011/layout/HexagonRadial"/>
    <dgm:cxn modelId="{0EABE44F-67D5-47A7-815E-F0F4074FC254}" type="presParOf" srcId="{06DE5AC1-AAFC-4385-B213-3AA65435C10E}" destId="{5738048D-6C21-44C6-B9D7-3519C18167D6}" srcOrd="3" destOrd="0" presId="urn:microsoft.com/office/officeart/2011/layout/HexagonRadial"/>
    <dgm:cxn modelId="{346A99A9-4C91-4187-A12E-1E17775A01F3}" type="presParOf" srcId="{5738048D-6C21-44C6-B9D7-3519C18167D6}" destId="{F5E957C7-737A-4069-94E2-84C178917C94}" srcOrd="0" destOrd="0" presId="urn:microsoft.com/office/officeart/2011/layout/HexagonRadial"/>
    <dgm:cxn modelId="{FC4A70FE-3F69-4098-A06D-A3F49CE1EFDB}" type="presParOf" srcId="{06DE5AC1-AAFC-4385-B213-3AA65435C10E}" destId="{FB408894-2A82-42C5-98E0-FBD8FE385323}" srcOrd="4" destOrd="0" presId="urn:microsoft.com/office/officeart/2011/layout/HexagonRadial"/>
    <dgm:cxn modelId="{2E2100BC-7058-412B-ADAB-887ABA3FA10E}" type="presParOf" srcId="{06DE5AC1-AAFC-4385-B213-3AA65435C10E}" destId="{8D78FA58-5FA3-4798-B9F6-46592401CF25}" srcOrd="5" destOrd="0" presId="urn:microsoft.com/office/officeart/2011/layout/HexagonRadial"/>
    <dgm:cxn modelId="{6D52D3A5-C993-47E2-AFB8-63DB96FB9D68}" type="presParOf" srcId="{8D78FA58-5FA3-4798-B9F6-46592401CF25}" destId="{B8CC1C62-3271-42D6-881B-C17EA0E09A35}" srcOrd="0" destOrd="0" presId="urn:microsoft.com/office/officeart/2011/layout/HexagonRadial"/>
    <dgm:cxn modelId="{89CD87C9-92F9-4410-86A2-DC133F06F756}" type="presParOf" srcId="{06DE5AC1-AAFC-4385-B213-3AA65435C10E}" destId="{CE4E7962-89A6-46E2-AB45-C6B4EAEFF87A}" srcOrd="6"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C269EF-08F8-42EF-AEEC-C882E058102F}"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C66BF114-219D-4BCC-831F-24F5EEDA1787}">
      <dgm:prSet phldrT="[Text]" custT="1"/>
      <dgm:spPr>
        <a:solidFill>
          <a:schemeClr val="accent2"/>
        </a:solidFill>
      </dgm:spPr>
      <dgm:t>
        <a:bodyPr/>
        <a:lstStyle/>
        <a:p>
          <a:r>
            <a:rPr lang="en-US" sz="3600" dirty="0"/>
            <a:t>State Term Contracting Teams</a:t>
          </a:r>
        </a:p>
      </dgm:t>
    </dgm:pt>
    <dgm:pt modelId="{7BFC8E81-B65E-4742-88EA-DE2BBE05557C}" type="parTrans" cxnId="{31F8DBDD-03DB-44EE-B094-5AB48DFBFE62}">
      <dgm:prSet/>
      <dgm:spPr/>
      <dgm:t>
        <a:bodyPr/>
        <a:lstStyle/>
        <a:p>
          <a:endParaRPr lang="en-US" sz="1800"/>
        </a:p>
      </dgm:t>
    </dgm:pt>
    <dgm:pt modelId="{74A8BB14-C703-469C-9E02-D5C7BDBE611C}" type="sibTrans" cxnId="{31F8DBDD-03DB-44EE-B094-5AB48DFBFE62}">
      <dgm:prSet/>
      <dgm:spPr/>
      <dgm:t>
        <a:bodyPr/>
        <a:lstStyle/>
        <a:p>
          <a:endParaRPr lang="en-US" sz="1800"/>
        </a:p>
      </dgm:t>
    </dgm:pt>
    <dgm:pt modelId="{7710C750-0D71-4511-A747-A01EBAB02B44}">
      <dgm:prSet phldrT="[Text]" custT="1"/>
      <dgm:spPr>
        <a:solidFill>
          <a:schemeClr val="accent2"/>
        </a:solidFill>
      </dgm:spPr>
      <dgm:t>
        <a:bodyPr/>
        <a:lstStyle/>
        <a:p>
          <a:r>
            <a:rPr lang="en-US" sz="2800" dirty="0"/>
            <a:t>Goods &amp; Services</a:t>
          </a:r>
        </a:p>
      </dgm:t>
    </dgm:pt>
    <dgm:pt modelId="{074680B5-EA20-48EB-AF6C-8248032A3442}" type="parTrans" cxnId="{7679B73F-2729-453E-B76F-391CF8633E0C}">
      <dgm:prSet/>
      <dgm:spPr/>
      <dgm:t>
        <a:bodyPr/>
        <a:lstStyle/>
        <a:p>
          <a:endParaRPr lang="en-US" sz="1800"/>
        </a:p>
      </dgm:t>
    </dgm:pt>
    <dgm:pt modelId="{949C919E-ECAE-47C4-8905-195422723B0B}" type="sibTrans" cxnId="{7679B73F-2729-453E-B76F-391CF8633E0C}">
      <dgm:prSet/>
      <dgm:spPr/>
      <dgm:t>
        <a:bodyPr/>
        <a:lstStyle/>
        <a:p>
          <a:endParaRPr lang="en-US" sz="1800"/>
        </a:p>
      </dgm:t>
    </dgm:pt>
    <dgm:pt modelId="{D79A8CE6-90AB-46E5-8F13-E09272156308}">
      <dgm:prSet phldrT="[Text]" custT="1"/>
      <dgm:spPr>
        <a:solidFill>
          <a:schemeClr val="accent2"/>
        </a:solidFill>
      </dgm:spPr>
      <dgm:t>
        <a:bodyPr/>
        <a:lstStyle/>
        <a:p>
          <a:r>
            <a:rPr lang="en-US" sz="2800" dirty="0"/>
            <a:t>Information Technology</a:t>
          </a:r>
        </a:p>
      </dgm:t>
    </dgm:pt>
    <dgm:pt modelId="{9FE84B41-66BE-4849-8442-DA7F28544EC0}" type="parTrans" cxnId="{85F8DDA7-F856-4C8F-8977-23BAA6FFF605}">
      <dgm:prSet/>
      <dgm:spPr/>
      <dgm:t>
        <a:bodyPr/>
        <a:lstStyle/>
        <a:p>
          <a:endParaRPr lang="en-US" sz="1800"/>
        </a:p>
      </dgm:t>
    </dgm:pt>
    <dgm:pt modelId="{EC49CFEE-93CB-413A-B682-0976A6050C2E}" type="sibTrans" cxnId="{85F8DDA7-F856-4C8F-8977-23BAA6FFF605}">
      <dgm:prSet/>
      <dgm:spPr/>
      <dgm:t>
        <a:bodyPr/>
        <a:lstStyle/>
        <a:p>
          <a:endParaRPr lang="en-US" sz="1800"/>
        </a:p>
      </dgm:t>
    </dgm:pt>
    <dgm:pt modelId="{06DE5AC1-AAFC-4385-B213-3AA65435C10E}" type="pres">
      <dgm:prSet presAssocID="{F5C269EF-08F8-42EF-AEEC-C882E058102F}" presName="Name0" presStyleCnt="0">
        <dgm:presLayoutVars>
          <dgm:chMax val="1"/>
          <dgm:chPref val="1"/>
          <dgm:dir/>
          <dgm:animOne val="branch"/>
          <dgm:animLvl val="lvl"/>
        </dgm:presLayoutVars>
      </dgm:prSet>
      <dgm:spPr/>
    </dgm:pt>
    <dgm:pt modelId="{DA0A6472-D232-425D-B671-D410065521DB}" type="pres">
      <dgm:prSet presAssocID="{C66BF114-219D-4BCC-831F-24F5EEDA1787}" presName="Parent" presStyleLbl="node0" presStyleIdx="0" presStyleCnt="1">
        <dgm:presLayoutVars>
          <dgm:chMax val="6"/>
          <dgm:chPref val="6"/>
        </dgm:presLayoutVars>
      </dgm:prSet>
      <dgm:spPr/>
    </dgm:pt>
    <dgm:pt modelId="{A8E12CE3-1B4E-4CB5-87D8-D5C200542926}" type="pres">
      <dgm:prSet presAssocID="{7710C750-0D71-4511-A747-A01EBAB02B44}" presName="Accent1" presStyleCnt="0"/>
      <dgm:spPr/>
    </dgm:pt>
    <dgm:pt modelId="{97ACE6C0-FDE4-4DCD-8BB9-62CC57F68390}" type="pres">
      <dgm:prSet presAssocID="{7710C750-0D71-4511-A747-A01EBAB02B44}" presName="Accent" presStyleLbl="bgShp" presStyleIdx="0" presStyleCnt="2"/>
      <dgm:spPr/>
    </dgm:pt>
    <dgm:pt modelId="{41509368-C24D-461F-97F0-4C82C1015A4C}" type="pres">
      <dgm:prSet presAssocID="{7710C750-0D71-4511-A747-A01EBAB02B44}" presName="Child1" presStyleLbl="node1" presStyleIdx="0" presStyleCnt="2">
        <dgm:presLayoutVars>
          <dgm:chMax val="0"/>
          <dgm:chPref val="0"/>
          <dgm:bulletEnabled val="1"/>
        </dgm:presLayoutVars>
      </dgm:prSet>
      <dgm:spPr/>
    </dgm:pt>
    <dgm:pt modelId="{5738048D-6C21-44C6-B9D7-3519C18167D6}" type="pres">
      <dgm:prSet presAssocID="{D79A8CE6-90AB-46E5-8F13-E09272156308}" presName="Accent2" presStyleCnt="0"/>
      <dgm:spPr/>
    </dgm:pt>
    <dgm:pt modelId="{F5E957C7-737A-4069-94E2-84C178917C94}" type="pres">
      <dgm:prSet presAssocID="{D79A8CE6-90AB-46E5-8F13-E09272156308}" presName="Accent" presStyleLbl="bgShp" presStyleIdx="1" presStyleCnt="2"/>
      <dgm:spPr/>
    </dgm:pt>
    <dgm:pt modelId="{FB408894-2A82-42C5-98E0-FBD8FE385323}" type="pres">
      <dgm:prSet presAssocID="{D79A8CE6-90AB-46E5-8F13-E09272156308}" presName="Child2" presStyleLbl="node1" presStyleIdx="1" presStyleCnt="2">
        <dgm:presLayoutVars>
          <dgm:chMax val="0"/>
          <dgm:chPref val="0"/>
          <dgm:bulletEnabled val="1"/>
        </dgm:presLayoutVars>
      </dgm:prSet>
      <dgm:spPr/>
    </dgm:pt>
  </dgm:ptLst>
  <dgm:cxnLst>
    <dgm:cxn modelId="{BA495622-CDB7-41A5-ACDF-882AF2417105}" type="presOf" srcId="{C66BF114-219D-4BCC-831F-24F5EEDA1787}" destId="{DA0A6472-D232-425D-B671-D410065521DB}" srcOrd="0" destOrd="0" presId="urn:microsoft.com/office/officeart/2011/layout/HexagonRadial"/>
    <dgm:cxn modelId="{DEBE4726-5869-46B7-A9EE-DD91D8E5DFCC}" type="presOf" srcId="{F5C269EF-08F8-42EF-AEEC-C882E058102F}" destId="{06DE5AC1-AAFC-4385-B213-3AA65435C10E}" srcOrd="0" destOrd="0" presId="urn:microsoft.com/office/officeart/2011/layout/HexagonRadial"/>
    <dgm:cxn modelId="{2CE52033-CBC0-4F84-B88D-1261C3D1FFAF}" type="presOf" srcId="{D79A8CE6-90AB-46E5-8F13-E09272156308}" destId="{FB408894-2A82-42C5-98E0-FBD8FE385323}" srcOrd="0" destOrd="0" presId="urn:microsoft.com/office/officeart/2011/layout/HexagonRadial"/>
    <dgm:cxn modelId="{7679B73F-2729-453E-B76F-391CF8633E0C}" srcId="{C66BF114-219D-4BCC-831F-24F5EEDA1787}" destId="{7710C750-0D71-4511-A747-A01EBAB02B44}" srcOrd="0" destOrd="0" parTransId="{074680B5-EA20-48EB-AF6C-8248032A3442}" sibTransId="{949C919E-ECAE-47C4-8905-195422723B0B}"/>
    <dgm:cxn modelId="{85F8DDA7-F856-4C8F-8977-23BAA6FFF605}" srcId="{C66BF114-219D-4BCC-831F-24F5EEDA1787}" destId="{D79A8CE6-90AB-46E5-8F13-E09272156308}" srcOrd="1" destOrd="0" parTransId="{9FE84B41-66BE-4849-8442-DA7F28544EC0}" sibTransId="{EC49CFEE-93CB-413A-B682-0976A6050C2E}"/>
    <dgm:cxn modelId="{38FE65B9-8355-45EF-B386-01E3D9411539}" type="presOf" srcId="{7710C750-0D71-4511-A747-A01EBAB02B44}" destId="{41509368-C24D-461F-97F0-4C82C1015A4C}" srcOrd="0" destOrd="0" presId="urn:microsoft.com/office/officeart/2011/layout/HexagonRadial"/>
    <dgm:cxn modelId="{31F8DBDD-03DB-44EE-B094-5AB48DFBFE62}" srcId="{F5C269EF-08F8-42EF-AEEC-C882E058102F}" destId="{C66BF114-219D-4BCC-831F-24F5EEDA1787}" srcOrd="0" destOrd="0" parTransId="{7BFC8E81-B65E-4742-88EA-DE2BBE05557C}" sibTransId="{74A8BB14-C703-469C-9E02-D5C7BDBE611C}"/>
    <dgm:cxn modelId="{7EDF1C62-407F-441E-B345-95783F333403}" type="presParOf" srcId="{06DE5AC1-AAFC-4385-B213-3AA65435C10E}" destId="{DA0A6472-D232-425D-B671-D410065521DB}" srcOrd="0" destOrd="0" presId="urn:microsoft.com/office/officeart/2011/layout/HexagonRadial"/>
    <dgm:cxn modelId="{F9A14BE7-EB76-4B55-83FC-B10CCED3AC3E}" type="presParOf" srcId="{06DE5AC1-AAFC-4385-B213-3AA65435C10E}" destId="{A8E12CE3-1B4E-4CB5-87D8-D5C200542926}" srcOrd="1" destOrd="0" presId="urn:microsoft.com/office/officeart/2011/layout/HexagonRadial"/>
    <dgm:cxn modelId="{108E7919-79D4-4858-A389-6A5F38FEAF12}" type="presParOf" srcId="{A8E12CE3-1B4E-4CB5-87D8-D5C200542926}" destId="{97ACE6C0-FDE4-4DCD-8BB9-62CC57F68390}" srcOrd="0" destOrd="0" presId="urn:microsoft.com/office/officeart/2011/layout/HexagonRadial"/>
    <dgm:cxn modelId="{386B9FED-CBF2-4AAF-A10D-7923A791EF36}" type="presParOf" srcId="{06DE5AC1-AAFC-4385-B213-3AA65435C10E}" destId="{41509368-C24D-461F-97F0-4C82C1015A4C}" srcOrd="2" destOrd="0" presId="urn:microsoft.com/office/officeart/2011/layout/HexagonRadial"/>
    <dgm:cxn modelId="{0EABE44F-67D5-47A7-815E-F0F4074FC254}" type="presParOf" srcId="{06DE5AC1-AAFC-4385-B213-3AA65435C10E}" destId="{5738048D-6C21-44C6-B9D7-3519C18167D6}" srcOrd="3" destOrd="0" presId="urn:microsoft.com/office/officeart/2011/layout/HexagonRadial"/>
    <dgm:cxn modelId="{346A99A9-4C91-4187-A12E-1E17775A01F3}" type="presParOf" srcId="{5738048D-6C21-44C6-B9D7-3519C18167D6}" destId="{F5E957C7-737A-4069-94E2-84C178917C94}" srcOrd="0" destOrd="0" presId="urn:microsoft.com/office/officeart/2011/layout/HexagonRadial"/>
    <dgm:cxn modelId="{FC4A70FE-3F69-4098-A06D-A3F49CE1EFDB}" type="presParOf" srcId="{06DE5AC1-AAFC-4385-B213-3AA65435C10E}" destId="{FB408894-2A82-42C5-98E0-FBD8FE385323}" srcOrd="4"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A6472-D232-425D-B671-D410065521DB}">
      <dsp:nvSpPr>
        <dsp:cNvPr id="0" name=""/>
        <dsp:cNvSpPr/>
      </dsp:nvSpPr>
      <dsp:spPr>
        <a:xfrm>
          <a:off x="1044770" y="613068"/>
          <a:ext cx="3340210" cy="2998361"/>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Agency Sourcing Teams</a:t>
          </a:r>
        </a:p>
      </dsp:txBody>
      <dsp:txXfrm>
        <a:off x="1612261" y="1122480"/>
        <a:ext cx="2205228" cy="1979537"/>
      </dsp:txXfrm>
    </dsp:sp>
    <dsp:sp modelId="{F5E957C7-737A-4069-94E2-84C178917C94}">
      <dsp:nvSpPr>
        <dsp:cNvPr id="0" name=""/>
        <dsp:cNvSpPr/>
      </dsp:nvSpPr>
      <dsp:spPr>
        <a:xfrm>
          <a:off x="4617708" y="1574627"/>
          <a:ext cx="1091296" cy="9399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509368-C24D-461F-97F0-4C82C1015A4C}">
      <dsp:nvSpPr>
        <dsp:cNvPr id="0" name=""/>
        <dsp:cNvSpPr/>
      </dsp:nvSpPr>
      <dsp:spPr>
        <a:xfrm>
          <a:off x="3948578" y="0"/>
          <a:ext cx="2418975" cy="205008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Human Services / Other Agencies</a:t>
          </a:r>
        </a:p>
      </dsp:txBody>
      <dsp:txXfrm>
        <a:off x="4345396" y="336303"/>
        <a:ext cx="1625339" cy="1377478"/>
      </dsp:txXfrm>
    </dsp:sp>
    <dsp:sp modelId="{B8CC1C62-3271-42D6-881B-C17EA0E09A35}">
      <dsp:nvSpPr>
        <dsp:cNvPr id="0" name=""/>
        <dsp:cNvSpPr/>
      </dsp:nvSpPr>
      <dsp:spPr>
        <a:xfrm>
          <a:off x="3732743" y="3558692"/>
          <a:ext cx="1091296" cy="9399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408894-2A82-42C5-98E0-FBD8FE385323}">
      <dsp:nvSpPr>
        <dsp:cNvPr id="0" name=""/>
        <dsp:cNvSpPr/>
      </dsp:nvSpPr>
      <dsp:spPr>
        <a:xfrm>
          <a:off x="3929146" y="2478633"/>
          <a:ext cx="2457838" cy="205008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Higher Education / Law Enforcement</a:t>
          </a:r>
        </a:p>
      </dsp:txBody>
      <dsp:txXfrm>
        <a:off x="4329202" y="2812320"/>
        <a:ext cx="1657726" cy="1382710"/>
      </dsp:txXfrm>
    </dsp:sp>
    <dsp:sp modelId="{CE4E7962-89A6-46E2-AB45-C6B4EAEFF87A}">
      <dsp:nvSpPr>
        <dsp:cNvPr id="0" name=""/>
        <dsp:cNvSpPr/>
      </dsp:nvSpPr>
      <dsp:spPr>
        <a:xfrm>
          <a:off x="1758606" y="3741115"/>
          <a:ext cx="2452008" cy="205008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Information Technology</a:t>
          </a:r>
        </a:p>
      </dsp:txBody>
      <dsp:txXfrm>
        <a:off x="2158176" y="4075189"/>
        <a:ext cx="1652868" cy="13819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A6472-D232-425D-B671-D410065521DB}">
      <dsp:nvSpPr>
        <dsp:cNvPr id="0" name=""/>
        <dsp:cNvSpPr/>
      </dsp:nvSpPr>
      <dsp:spPr>
        <a:xfrm>
          <a:off x="773262" y="1296649"/>
          <a:ext cx="3697799" cy="3198479"/>
        </a:xfrm>
        <a:prstGeom prst="hexagon">
          <a:avLst>
            <a:gd name="adj" fmla="val 28570"/>
            <a:gd name="vf" fmla="val 11547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State Term Contracting Teams</a:t>
          </a:r>
        </a:p>
      </dsp:txBody>
      <dsp:txXfrm>
        <a:off x="1386014" y="1826660"/>
        <a:ext cx="2472295" cy="2138457"/>
      </dsp:txXfrm>
    </dsp:sp>
    <dsp:sp modelId="{F5E957C7-737A-4069-94E2-84C178917C94}">
      <dsp:nvSpPr>
        <dsp:cNvPr id="0" name=""/>
        <dsp:cNvSpPr/>
      </dsp:nvSpPr>
      <dsp:spPr>
        <a:xfrm>
          <a:off x="4717049" y="2013600"/>
          <a:ext cx="1395361" cy="120225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509368-C24D-461F-97F0-4C82C1015A4C}">
      <dsp:nvSpPr>
        <dsp:cNvPr id="0" name=""/>
        <dsp:cNvSpPr/>
      </dsp:nvSpPr>
      <dsp:spPr>
        <a:xfrm>
          <a:off x="3892992" y="0"/>
          <a:ext cx="3029945" cy="2621676"/>
        </a:xfrm>
        <a:prstGeom prst="hexagon">
          <a:avLst>
            <a:gd name="adj" fmla="val 28570"/>
            <a:gd name="vf" fmla="val 11547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Goods &amp; Services</a:t>
          </a:r>
        </a:p>
      </dsp:txBody>
      <dsp:txXfrm>
        <a:off x="4395158" y="434502"/>
        <a:ext cx="2025613" cy="1752672"/>
      </dsp:txXfrm>
    </dsp:sp>
    <dsp:sp modelId="{FB408894-2A82-42C5-98E0-FBD8FE385323}">
      <dsp:nvSpPr>
        <dsp:cNvPr id="0" name=""/>
        <dsp:cNvSpPr/>
      </dsp:nvSpPr>
      <dsp:spPr>
        <a:xfrm>
          <a:off x="3892992" y="3169523"/>
          <a:ext cx="3029945" cy="2621676"/>
        </a:xfrm>
        <a:prstGeom prst="hexagon">
          <a:avLst>
            <a:gd name="adj" fmla="val 28570"/>
            <a:gd name="vf" fmla="val 11547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Information Technology</a:t>
          </a:r>
        </a:p>
      </dsp:txBody>
      <dsp:txXfrm>
        <a:off x="4395158" y="3604025"/>
        <a:ext cx="2025613" cy="1752672"/>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45659" cy="493634"/>
          </a:xfrm>
          <a:prstGeom prst="rect">
            <a:avLst/>
          </a:prstGeom>
        </p:spPr>
        <p:txBody>
          <a:bodyPr vert="horz" lIns="93155" tIns="46579" rIns="93155" bIns="46579" rtlCol="0"/>
          <a:lstStyle>
            <a:lvl1pPr algn="l">
              <a:defRPr sz="1200"/>
            </a:lvl1pPr>
          </a:lstStyle>
          <a:p>
            <a:endParaRPr lang="en-US"/>
          </a:p>
        </p:txBody>
      </p:sp>
      <p:sp>
        <p:nvSpPr>
          <p:cNvPr id="3" name="Date Placeholder 2"/>
          <p:cNvSpPr>
            <a:spLocks noGrp="1"/>
          </p:cNvSpPr>
          <p:nvPr>
            <p:ph type="dt" sz="quarter" idx="1"/>
          </p:nvPr>
        </p:nvSpPr>
        <p:spPr>
          <a:xfrm>
            <a:off x="3850443" y="2"/>
            <a:ext cx="2945659" cy="493634"/>
          </a:xfrm>
          <a:prstGeom prst="rect">
            <a:avLst/>
          </a:prstGeom>
        </p:spPr>
        <p:txBody>
          <a:bodyPr vert="horz" lIns="93155" tIns="46579" rIns="93155" bIns="46579" rtlCol="0"/>
          <a:lstStyle>
            <a:lvl1pPr algn="r">
              <a:defRPr sz="1200"/>
            </a:lvl1pPr>
          </a:lstStyle>
          <a:p>
            <a:fld id="{B42145F4-A361-455F-B9F7-68B3704E8A5A}" type="datetimeFigureOut">
              <a:rPr lang="en-US" smtClean="0"/>
              <a:t>6/7/2023</a:t>
            </a:fld>
            <a:endParaRPr lang="en-US"/>
          </a:p>
        </p:txBody>
      </p:sp>
      <p:sp>
        <p:nvSpPr>
          <p:cNvPr id="4" name="Footer Placeholder 3"/>
          <p:cNvSpPr>
            <a:spLocks noGrp="1"/>
          </p:cNvSpPr>
          <p:nvPr>
            <p:ph type="ftr" sz="quarter" idx="2"/>
          </p:nvPr>
        </p:nvSpPr>
        <p:spPr>
          <a:xfrm>
            <a:off x="0" y="9377318"/>
            <a:ext cx="2945659" cy="493634"/>
          </a:xfrm>
          <a:prstGeom prst="rect">
            <a:avLst/>
          </a:prstGeom>
        </p:spPr>
        <p:txBody>
          <a:bodyPr vert="horz" lIns="93155" tIns="46579" rIns="93155" bIns="46579"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377318"/>
            <a:ext cx="2945659" cy="493634"/>
          </a:xfrm>
          <a:prstGeom prst="rect">
            <a:avLst/>
          </a:prstGeom>
        </p:spPr>
        <p:txBody>
          <a:bodyPr vert="horz" lIns="93155" tIns="46579" rIns="93155" bIns="46579" rtlCol="0" anchor="b"/>
          <a:lstStyle>
            <a:lvl1pPr algn="r">
              <a:defRPr sz="1200"/>
            </a:lvl1pPr>
          </a:lstStyle>
          <a:p>
            <a:fld id="{1ADBB37D-FD1F-48AA-ABAD-8C098F9A6866}" type="slidenum">
              <a:rPr lang="en-US" smtClean="0"/>
              <a:t>‹#›</a:t>
            </a:fld>
            <a:endParaRPr lang="en-US"/>
          </a:p>
        </p:txBody>
      </p:sp>
    </p:spTree>
    <p:extLst>
      <p:ext uri="{BB962C8B-B14F-4D97-AF65-F5344CB8AC3E}">
        <p14:creationId xmlns:p14="http://schemas.microsoft.com/office/powerpoint/2010/main" val="259039557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45659" cy="493634"/>
          </a:xfrm>
          <a:prstGeom prst="rect">
            <a:avLst/>
          </a:prstGeom>
        </p:spPr>
        <p:txBody>
          <a:bodyPr vert="horz" lIns="93155" tIns="46579" rIns="93155" bIns="46579" rtlCol="0"/>
          <a:lstStyle>
            <a:lvl1pPr algn="l">
              <a:defRPr sz="1200"/>
            </a:lvl1pPr>
          </a:lstStyle>
          <a:p>
            <a:endParaRPr lang="en-US"/>
          </a:p>
        </p:txBody>
      </p:sp>
      <p:sp>
        <p:nvSpPr>
          <p:cNvPr id="3" name="Date Placeholder 2"/>
          <p:cNvSpPr>
            <a:spLocks noGrp="1"/>
          </p:cNvSpPr>
          <p:nvPr>
            <p:ph type="dt" idx="1"/>
          </p:nvPr>
        </p:nvSpPr>
        <p:spPr>
          <a:xfrm>
            <a:off x="3850443" y="2"/>
            <a:ext cx="2945659" cy="493634"/>
          </a:xfrm>
          <a:prstGeom prst="rect">
            <a:avLst/>
          </a:prstGeom>
        </p:spPr>
        <p:txBody>
          <a:bodyPr vert="horz" lIns="93155" tIns="46579" rIns="93155" bIns="46579" rtlCol="0"/>
          <a:lstStyle>
            <a:lvl1pPr algn="r">
              <a:defRPr sz="1200"/>
            </a:lvl1pPr>
          </a:lstStyle>
          <a:p>
            <a:fld id="{9BB529CF-1A12-468C-9748-3A6B3C47158B}" type="datetimeFigureOut">
              <a:rPr lang="en-US" smtClean="0"/>
              <a:t>6/7/2023</a:t>
            </a:fld>
            <a:endParaRPr lang="en-US"/>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3155" tIns="46579" rIns="93155" bIns="46579" rtlCol="0" anchor="ctr"/>
          <a:lstStyle/>
          <a:p>
            <a:endParaRPr lang="en-US"/>
          </a:p>
        </p:txBody>
      </p:sp>
      <p:sp>
        <p:nvSpPr>
          <p:cNvPr id="5" name="Notes Placeholder 4"/>
          <p:cNvSpPr>
            <a:spLocks noGrp="1"/>
          </p:cNvSpPr>
          <p:nvPr>
            <p:ph type="body" sz="quarter" idx="3"/>
          </p:nvPr>
        </p:nvSpPr>
        <p:spPr>
          <a:xfrm>
            <a:off x="679768" y="4689517"/>
            <a:ext cx="5438140" cy="4442699"/>
          </a:xfrm>
          <a:prstGeom prst="rect">
            <a:avLst/>
          </a:prstGeom>
        </p:spPr>
        <p:txBody>
          <a:bodyPr vert="horz" lIns="93155" tIns="46579" rIns="93155" bIns="465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8"/>
            <a:ext cx="2945659" cy="493634"/>
          </a:xfrm>
          <a:prstGeom prst="rect">
            <a:avLst/>
          </a:prstGeom>
        </p:spPr>
        <p:txBody>
          <a:bodyPr vert="horz" lIns="93155" tIns="46579" rIns="93155" bIns="46579"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8"/>
            <a:ext cx="2945659" cy="493634"/>
          </a:xfrm>
          <a:prstGeom prst="rect">
            <a:avLst/>
          </a:prstGeom>
        </p:spPr>
        <p:txBody>
          <a:bodyPr vert="horz" lIns="93155" tIns="46579" rIns="93155" bIns="46579" rtlCol="0" anchor="b"/>
          <a:lstStyle>
            <a:lvl1pPr algn="r">
              <a:defRPr sz="1200"/>
            </a:lvl1pPr>
          </a:lstStyle>
          <a:p>
            <a:fld id="{E7398950-DDF4-43DB-B2E4-642525FF1E12}" type="slidenum">
              <a:rPr lang="en-US" smtClean="0"/>
              <a:t>‹#›</a:t>
            </a:fld>
            <a:endParaRPr lang="en-US"/>
          </a:p>
        </p:txBody>
      </p:sp>
    </p:spTree>
    <p:extLst>
      <p:ext uri="{BB962C8B-B14F-4D97-AF65-F5344CB8AC3E}">
        <p14:creationId xmlns:p14="http://schemas.microsoft.com/office/powerpoint/2010/main" val="187574844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Batang" panose="02030600000101010101" pitchFamily="18" charset="-127"/>
              </a:rPr>
              <a:t>Finance and procurement work together on a regular basis to ensure our entities’ needs are met.  Identifying efficiencies can make everyone’s life better, and state term contracts are a great way to recognize contracting proficiencies.  Knowing where to find state term contracts and identifying who to call when you have a need or question can be a challenge.  In this session, we will discover tips and tricks to find existing contracts while also identifying the information necessary when our office considers new state term contracts. Updates on our newest contracts will be provided and a question-and-answer period will be included for those things you would like to know more about.  Join this session to discover many ways to team with the Office of State Procurement! </a:t>
            </a:r>
          </a:p>
          <a:p>
            <a:pPr marL="0" marR="0">
              <a:spcBef>
                <a:spcPts val="0"/>
              </a:spcBef>
              <a:spcAft>
                <a:spcPts val="0"/>
              </a:spcAft>
            </a:pPr>
            <a:r>
              <a:rPr lang="en-US" sz="1800" dirty="0">
                <a:effectLst/>
                <a:latin typeface="Times New Roman" panose="02020603050405020304" pitchFamily="18" charset="0"/>
                <a:ea typeface="Batang" panose="02030600000101010101" pitchFamily="18" charset="-127"/>
              </a:rPr>
              <a:t> </a:t>
            </a:r>
          </a:p>
          <a:p>
            <a:endParaRPr lang="en-US" dirty="0"/>
          </a:p>
        </p:txBody>
      </p:sp>
      <p:sp>
        <p:nvSpPr>
          <p:cNvPr id="4" name="Slide Number Placeholder 3"/>
          <p:cNvSpPr>
            <a:spLocks noGrp="1"/>
          </p:cNvSpPr>
          <p:nvPr>
            <p:ph type="sldNum" sz="quarter" idx="5"/>
          </p:nvPr>
        </p:nvSpPr>
        <p:spPr/>
        <p:txBody>
          <a:bodyPr/>
          <a:lstStyle/>
          <a:p>
            <a:fld id="{A9D032C0-080E-E74B-94F0-83AC5A93CCC3}" type="slidenum">
              <a:rPr lang="en-US" smtClean="0"/>
              <a:t>1</a:t>
            </a:fld>
            <a:endParaRPr lang="en-US"/>
          </a:p>
        </p:txBody>
      </p:sp>
    </p:spTree>
    <p:extLst>
      <p:ext uri="{BB962C8B-B14F-4D97-AF65-F5344CB8AC3E}">
        <p14:creationId xmlns:p14="http://schemas.microsoft.com/office/powerpoint/2010/main" val="51041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D032C0-080E-E74B-94F0-83AC5A93CCC3}" type="slidenum">
              <a:rPr lang="en-US" smtClean="0"/>
              <a:t>11</a:t>
            </a:fld>
            <a:endParaRPr lang="en-US"/>
          </a:p>
        </p:txBody>
      </p:sp>
    </p:spTree>
    <p:extLst>
      <p:ext uri="{BB962C8B-B14F-4D97-AF65-F5344CB8AC3E}">
        <p14:creationId xmlns:p14="http://schemas.microsoft.com/office/powerpoint/2010/main" val="3343614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2F6FB94F-B3FA-4201-B3DC-C7D05D1D8891}" type="datetime1">
              <a:rPr lang="en-US" smtClean="0"/>
              <a:t>6/7/2023</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12</a:t>
            </a:fld>
            <a:endParaRPr lang="en-US"/>
          </a:p>
        </p:txBody>
      </p:sp>
    </p:spTree>
    <p:extLst>
      <p:ext uri="{BB962C8B-B14F-4D97-AF65-F5344CB8AC3E}">
        <p14:creationId xmlns:p14="http://schemas.microsoft.com/office/powerpoint/2010/main" val="2869765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defTabSz="915040">
              <a:defRPr/>
            </a:pPr>
            <a:fld id="{DE986476-813A-4228-94B8-C5110C1017F5}" type="datetime1">
              <a:rPr lang="en-US">
                <a:solidFill>
                  <a:prstClr val="black"/>
                </a:solidFill>
              </a:rPr>
              <a:pPr defTabSz="915040">
                <a:defRPr/>
              </a:pPr>
              <a:t>6/7/2023</a:t>
            </a:fld>
            <a:endParaRPr lang="en-US">
              <a:solidFill>
                <a:prstClr val="black"/>
              </a:solidFill>
            </a:endParaRPr>
          </a:p>
        </p:txBody>
      </p:sp>
      <p:sp>
        <p:nvSpPr>
          <p:cNvPr id="5" name="Slide Number Placeholder 4"/>
          <p:cNvSpPr>
            <a:spLocks noGrp="1"/>
          </p:cNvSpPr>
          <p:nvPr>
            <p:ph type="sldNum" sz="quarter" idx="5"/>
          </p:nvPr>
        </p:nvSpPr>
        <p:spPr/>
        <p:txBody>
          <a:bodyPr/>
          <a:lstStyle/>
          <a:p>
            <a:pPr defTabSz="915040">
              <a:defRPr/>
            </a:pPr>
            <a:fld id="{E7398950-DDF4-43DB-B2E4-642525FF1E12}" type="slidenum">
              <a:rPr lang="en-US">
                <a:solidFill>
                  <a:prstClr val="black"/>
                </a:solidFill>
              </a:rPr>
              <a:pPr defTabSz="915040">
                <a:defRPr/>
              </a:pPr>
              <a:t>13</a:t>
            </a:fld>
            <a:endParaRPr lang="en-US">
              <a:solidFill>
                <a:prstClr val="black"/>
              </a:solidFill>
            </a:endParaRPr>
          </a:p>
        </p:txBody>
      </p:sp>
    </p:spTree>
    <p:extLst>
      <p:ext uri="{BB962C8B-B14F-4D97-AF65-F5344CB8AC3E}">
        <p14:creationId xmlns:p14="http://schemas.microsoft.com/office/powerpoint/2010/main" val="3420664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DE986476-813A-4228-94B8-C5110C1017F5}" type="datetime1">
              <a:rPr lang="en-US" smtClean="0"/>
              <a:t>6/7/2023</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15</a:t>
            </a:fld>
            <a:endParaRPr lang="en-US"/>
          </a:p>
        </p:txBody>
      </p:sp>
    </p:spTree>
    <p:extLst>
      <p:ext uri="{BB962C8B-B14F-4D97-AF65-F5344CB8AC3E}">
        <p14:creationId xmlns:p14="http://schemas.microsoft.com/office/powerpoint/2010/main" val="3811679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2F6FB94F-B3FA-4201-B3DC-C7D05D1D8891}" type="datetime1">
              <a:rPr lang="en-US" smtClean="0"/>
              <a:t>6/7/2023</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16</a:t>
            </a:fld>
            <a:endParaRPr lang="en-US"/>
          </a:p>
        </p:txBody>
      </p:sp>
    </p:spTree>
    <p:extLst>
      <p:ext uri="{BB962C8B-B14F-4D97-AF65-F5344CB8AC3E}">
        <p14:creationId xmlns:p14="http://schemas.microsoft.com/office/powerpoint/2010/main" val="2345162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5B2340B8-E028-40F7-89F8-9A6EFA266B10}" type="datetime1">
              <a:rPr lang="en-US" smtClean="0"/>
              <a:t>6/7/2023</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17</a:t>
            </a:fld>
            <a:endParaRPr lang="en-US"/>
          </a:p>
        </p:txBody>
      </p:sp>
    </p:spTree>
    <p:extLst>
      <p:ext uri="{BB962C8B-B14F-4D97-AF65-F5344CB8AC3E}">
        <p14:creationId xmlns:p14="http://schemas.microsoft.com/office/powerpoint/2010/main" val="1781460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defTabSz="914821">
              <a:defRPr sz="2400">
                <a:solidFill>
                  <a:schemeClr val="tx1"/>
                </a:solidFill>
                <a:latin typeface="Times New Roman" pitchFamily="18" charset="0"/>
              </a:defRPr>
            </a:lvl1pPr>
            <a:lvl2pPr marL="739974" indent="-284125" defTabSz="914821">
              <a:defRPr sz="2400">
                <a:solidFill>
                  <a:schemeClr val="tx1"/>
                </a:solidFill>
                <a:latin typeface="Times New Roman" pitchFamily="18" charset="0"/>
              </a:defRPr>
            </a:lvl2pPr>
            <a:lvl3pPr marL="1138062" indent="-226364" defTabSz="914821">
              <a:defRPr sz="2400">
                <a:solidFill>
                  <a:schemeClr val="tx1"/>
                </a:solidFill>
                <a:latin typeface="Times New Roman" pitchFamily="18" charset="0"/>
              </a:defRPr>
            </a:lvl3pPr>
            <a:lvl4pPr marL="1593910" indent="-226364" defTabSz="914821">
              <a:defRPr sz="2400">
                <a:solidFill>
                  <a:schemeClr val="tx1"/>
                </a:solidFill>
                <a:latin typeface="Times New Roman" pitchFamily="18" charset="0"/>
              </a:defRPr>
            </a:lvl4pPr>
            <a:lvl5pPr marL="2049759" indent="-226364" defTabSz="914821">
              <a:defRPr sz="2400">
                <a:solidFill>
                  <a:schemeClr val="tx1"/>
                </a:solidFill>
                <a:latin typeface="Times New Roman" pitchFamily="18" charset="0"/>
              </a:defRPr>
            </a:lvl5pPr>
            <a:lvl6pPr marL="2499362" indent="-226364" defTabSz="914821" eaLnBrk="0" fontAlgn="base" hangingPunct="0">
              <a:spcBef>
                <a:spcPct val="0"/>
              </a:spcBef>
              <a:spcAft>
                <a:spcPct val="0"/>
              </a:spcAft>
              <a:defRPr sz="2400">
                <a:solidFill>
                  <a:schemeClr val="tx1"/>
                </a:solidFill>
                <a:latin typeface="Times New Roman" pitchFamily="18" charset="0"/>
              </a:defRPr>
            </a:lvl6pPr>
            <a:lvl7pPr marL="2948969" indent="-226364" defTabSz="914821" eaLnBrk="0" fontAlgn="base" hangingPunct="0">
              <a:spcBef>
                <a:spcPct val="0"/>
              </a:spcBef>
              <a:spcAft>
                <a:spcPct val="0"/>
              </a:spcAft>
              <a:defRPr sz="2400">
                <a:solidFill>
                  <a:schemeClr val="tx1"/>
                </a:solidFill>
                <a:latin typeface="Times New Roman" pitchFamily="18" charset="0"/>
              </a:defRPr>
            </a:lvl7pPr>
            <a:lvl8pPr marL="3398572" indent="-226364" defTabSz="914821" eaLnBrk="0" fontAlgn="base" hangingPunct="0">
              <a:spcBef>
                <a:spcPct val="0"/>
              </a:spcBef>
              <a:spcAft>
                <a:spcPct val="0"/>
              </a:spcAft>
              <a:defRPr sz="2400">
                <a:solidFill>
                  <a:schemeClr val="tx1"/>
                </a:solidFill>
                <a:latin typeface="Times New Roman" pitchFamily="18" charset="0"/>
              </a:defRPr>
            </a:lvl8pPr>
            <a:lvl9pPr marL="3848176" indent="-226364" defTabSz="914821" eaLnBrk="0" fontAlgn="base" hangingPunct="0">
              <a:spcBef>
                <a:spcPct val="0"/>
              </a:spcBef>
              <a:spcAft>
                <a:spcPct val="0"/>
              </a:spcAft>
              <a:defRPr sz="2400">
                <a:solidFill>
                  <a:schemeClr val="tx1"/>
                </a:solidFill>
                <a:latin typeface="Times New Roman" pitchFamily="18" charset="0"/>
              </a:defRPr>
            </a:lvl9pPr>
          </a:lstStyle>
          <a:p>
            <a:pPr>
              <a:defRPr/>
            </a:pPr>
            <a:fld id="{7998BBE8-94F3-41E5-B51C-FD1BFE73A09E}" type="slidenum">
              <a:rPr lang="en-US" altLang="en-US" sz="1200">
                <a:solidFill>
                  <a:prstClr val="black"/>
                </a:solidFill>
              </a:rPr>
              <a:pPr>
                <a:defRPr/>
              </a:pPr>
              <a:t>18</a:t>
            </a:fld>
            <a:endParaRPr lang="en-US" altLang="en-US" sz="1200">
              <a:solidFill>
                <a:prstClr val="black"/>
              </a:solidFill>
            </a:endParaRPr>
          </a:p>
        </p:txBody>
      </p:sp>
      <p:sp>
        <p:nvSpPr>
          <p:cNvPr id="93187" name="Rectangle 2"/>
          <p:cNvSpPr>
            <a:spLocks noGrp="1" noRot="1" noChangeAspect="1" noChangeArrowheads="1" noTextEdit="1"/>
          </p:cNvSpPr>
          <p:nvPr>
            <p:ph type="sldImg"/>
          </p:nvPr>
        </p:nvSpPr>
        <p:spPr>
          <a:xfrm>
            <a:off x="930275" y="739775"/>
            <a:ext cx="4937125" cy="3703638"/>
          </a:xfrm>
          <a:ln/>
        </p:spPr>
      </p:sp>
      <p:sp>
        <p:nvSpPr>
          <p:cNvPr id="93188"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839772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defTabSz="915040">
              <a:defRPr/>
            </a:pPr>
            <a:fld id="{EC624907-FF6B-4464-BC5B-CCDD8CB52997}" type="datetime1">
              <a:rPr lang="en-US">
                <a:solidFill>
                  <a:prstClr val="black"/>
                </a:solidFill>
              </a:rPr>
              <a:pPr defTabSz="915040">
                <a:defRPr/>
              </a:pPr>
              <a:t>6/7/2023</a:t>
            </a:fld>
            <a:endParaRPr lang="en-US">
              <a:solidFill>
                <a:prstClr val="black"/>
              </a:solidFill>
            </a:endParaRPr>
          </a:p>
        </p:txBody>
      </p:sp>
      <p:sp>
        <p:nvSpPr>
          <p:cNvPr id="5" name="Slide Number Placeholder 4"/>
          <p:cNvSpPr>
            <a:spLocks noGrp="1"/>
          </p:cNvSpPr>
          <p:nvPr>
            <p:ph type="sldNum" sz="quarter" idx="5"/>
          </p:nvPr>
        </p:nvSpPr>
        <p:spPr/>
        <p:txBody>
          <a:bodyPr/>
          <a:lstStyle/>
          <a:p>
            <a:pPr defTabSz="915040">
              <a:defRPr/>
            </a:pPr>
            <a:fld id="{E7398950-DDF4-43DB-B2E4-642525FF1E12}" type="slidenum">
              <a:rPr lang="en-US">
                <a:solidFill>
                  <a:prstClr val="black"/>
                </a:solidFill>
              </a:rPr>
              <a:pPr defTabSz="915040">
                <a:defRPr/>
              </a:pPr>
              <a:t>19</a:t>
            </a:fld>
            <a:endParaRPr lang="en-US">
              <a:solidFill>
                <a:prstClr val="black"/>
              </a:solidFill>
            </a:endParaRPr>
          </a:p>
        </p:txBody>
      </p:sp>
    </p:spTree>
    <p:extLst>
      <p:ext uri="{BB962C8B-B14F-4D97-AF65-F5344CB8AC3E}">
        <p14:creationId xmlns:p14="http://schemas.microsoft.com/office/powerpoint/2010/main" val="2778771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defTabSz="915040">
              <a:defRPr/>
            </a:pPr>
            <a:fld id="{DE986476-813A-4228-94B8-C5110C1017F5}" type="datetime1">
              <a:rPr lang="en-US">
                <a:solidFill>
                  <a:prstClr val="black"/>
                </a:solidFill>
              </a:rPr>
              <a:pPr defTabSz="915040">
                <a:defRPr/>
              </a:pPr>
              <a:t>6/7/2023</a:t>
            </a:fld>
            <a:endParaRPr lang="en-US">
              <a:solidFill>
                <a:prstClr val="black"/>
              </a:solidFill>
            </a:endParaRPr>
          </a:p>
        </p:txBody>
      </p:sp>
      <p:sp>
        <p:nvSpPr>
          <p:cNvPr id="5" name="Slide Number Placeholder 4"/>
          <p:cNvSpPr>
            <a:spLocks noGrp="1"/>
          </p:cNvSpPr>
          <p:nvPr>
            <p:ph type="sldNum" sz="quarter" idx="5"/>
          </p:nvPr>
        </p:nvSpPr>
        <p:spPr/>
        <p:txBody>
          <a:bodyPr/>
          <a:lstStyle/>
          <a:p>
            <a:pPr defTabSz="915040">
              <a:defRPr/>
            </a:pPr>
            <a:fld id="{E7398950-DDF4-43DB-B2E4-642525FF1E12}" type="slidenum">
              <a:rPr lang="en-US">
                <a:solidFill>
                  <a:prstClr val="black"/>
                </a:solidFill>
              </a:rPr>
              <a:pPr defTabSz="915040">
                <a:defRPr/>
              </a:pPr>
              <a:t>20</a:t>
            </a:fld>
            <a:endParaRPr lang="en-US">
              <a:solidFill>
                <a:prstClr val="black"/>
              </a:solidFill>
            </a:endParaRPr>
          </a:p>
        </p:txBody>
      </p:sp>
    </p:spTree>
    <p:extLst>
      <p:ext uri="{BB962C8B-B14F-4D97-AF65-F5344CB8AC3E}">
        <p14:creationId xmlns:p14="http://schemas.microsoft.com/office/powerpoint/2010/main" val="3914995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defTabSz="914821">
              <a:defRPr sz="2400">
                <a:solidFill>
                  <a:schemeClr val="tx1"/>
                </a:solidFill>
                <a:latin typeface="Times New Roman" pitchFamily="18" charset="0"/>
              </a:defRPr>
            </a:lvl1pPr>
            <a:lvl2pPr marL="739974" indent="-284125" defTabSz="914821">
              <a:defRPr sz="2400">
                <a:solidFill>
                  <a:schemeClr val="tx1"/>
                </a:solidFill>
                <a:latin typeface="Times New Roman" pitchFamily="18" charset="0"/>
              </a:defRPr>
            </a:lvl2pPr>
            <a:lvl3pPr marL="1138062" indent="-226364" defTabSz="914821">
              <a:defRPr sz="2400">
                <a:solidFill>
                  <a:schemeClr val="tx1"/>
                </a:solidFill>
                <a:latin typeface="Times New Roman" pitchFamily="18" charset="0"/>
              </a:defRPr>
            </a:lvl3pPr>
            <a:lvl4pPr marL="1593910" indent="-226364" defTabSz="914821">
              <a:defRPr sz="2400">
                <a:solidFill>
                  <a:schemeClr val="tx1"/>
                </a:solidFill>
                <a:latin typeface="Times New Roman" pitchFamily="18" charset="0"/>
              </a:defRPr>
            </a:lvl4pPr>
            <a:lvl5pPr marL="2049759" indent="-226364" defTabSz="914821">
              <a:defRPr sz="2400">
                <a:solidFill>
                  <a:schemeClr val="tx1"/>
                </a:solidFill>
                <a:latin typeface="Times New Roman" pitchFamily="18" charset="0"/>
              </a:defRPr>
            </a:lvl5pPr>
            <a:lvl6pPr marL="2499362" indent="-226364" defTabSz="914821" eaLnBrk="0" fontAlgn="base" hangingPunct="0">
              <a:spcBef>
                <a:spcPct val="0"/>
              </a:spcBef>
              <a:spcAft>
                <a:spcPct val="0"/>
              </a:spcAft>
              <a:defRPr sz="2400">
                <a:solidFill>
                  <a:schemeClr val="tx1"/>
                </a:solidFill>
                <a:latin typeface="Times New Roman" pitchFamily="18" charset="0"/>
              </a:defRPr>
            </a:lvl6pPr>
            <a:lvl7pPr marL="2948969" indent="-226364" defTabSz="914821" eaLnBrk="0" fontAlgn="base" hangingPunct="0">
              <a:spcBef>
                <a:spcPct val="0"/>
              </a:spcBef>
              <a:spcAft>
                <a:spcPct val="0"/>
              </a:spcAft>
              <a:defRPr sz="2400">
                <a:solidFill>
                  <a:schemeClr val="tx1"/>
                </a:solidFill>
                <a:latin typeface="Times New Roman" pitchFamily="18" charset="0"/>
              </a:defRPr>
            </a:lvl7pPr>
            <a:lvl8pPr marL="3398572" indent="-226364" defTabSz="914821" eaLnBrk="0" fontAlgn="base" hangingPunct="0">
              <a:spcBef>
                <a:spcPct val="0"/>
              </a:spcBef>
              <a:spcAft>
                <a:spcPct val="0"/>
              </a:spcAft>
              <a:defRPr sz="2400">
                <a:solidFill>
                  <a:schemeClr val="tx1"/>
                </a:solidFill>
                <a:latin typeface="Times New Roman" pitchFamily="18" charset="0"/>
              </a:defRPr>
            </a:lvl8pPr>
            <a:lvl9pPr marL="3848176" indent="-226364" defTabSz="914821" eaLnBrk="0" fontAlgn="base" hangingPunct="0">
              <a:spcBef>
                <a:spcPct val="0"/>
              </a:spcBef>
              <a:spcAft>
                <a:spcPct val="0"/>
              </a:spcAft>
              <a:defRPr sz="2400">
                <a:solidFill>
                  <a:schemeClr val="tx1"/>
                </a:solidFill>
                <a:latin typeface="Times New Roman" pitchFamily="18" charset="0"/>
              </a:defRPr>
            </a:lvl9pPr>
          </a:lstStyle>
          <a:p>
            <a:pPr>
              <a:defRPr/>
            </a:pPr>
            <a:fld id="{7998BBE8-94F3-41E5-B51C-FD1BFE73A09E}" type="slidenum">
              <a:rPr lang="en-US" altLang="en-US" sz="1200">
                <a:solidFill>
                  <a:prstClr val="black"/>
                </a:solidFill>
              </a:rPr>
              <a:pPr>
                <a:defRPr/>
              </a:pPr>
              <a:t>22</a:t>
            </a:fld>
            <a:endParaRPr lang="en-US" altLang="en-US" sz="1200">
              <a:solidFill>
                <a:prstClr val="black"/>
              </a:solidFill>
            </a:endParaRPr>
          </a:p>
        </p:txBody>
      </p:sp>
      <p:sp>
        <p:nvSpPr>
          <p:cNvPr id="93187" name="Rectangle 2"/>
          <p:cNvSpPr>
            <a:spLocks noGrp="1" noRot="1" noChangeAspect="1" noChangeArrowheads="1" noTextEdit="1"/>
          </p:cNvSpPr>
          <p:nvPr>
            <p:ph type="sldImg"/>
          </p:nvPr>
        </p:nvSpPr>
        <p:spPr>
          <a:xfrm>
            <a:off x="930275" y="739775"/>
            <a:ext cx="4937125" cy="3703638"/>
          </a:xfrm>
          <a:ln/>
        </p:spPr>
      </p:sp>
      <p:sp>
        <p:nvSpPr>
          <p:cNvPr id="93188"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209557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2043259-A5B3-418E-8535-2C5A9D80B4D1}" type="datetime1">
              <a:rPr lang="en-US" smtClean="0"/>
              <a:t>6/7/2023</a:t>
            </a:fld>
            <a:endParaRPr lang="en-US"/>
          </a:p>
        </p:txBody>
      </p:sp>
      <p:sp>
        <p:nvSpPr>
          <p:cNvPr id="5" name="Slide Number Placeholder 4"/>
          <p:cNvSpPr>
            <a:spLocks noGrp="1"/>
          </p:cNvSpPr>
          <p:nvPr>
            <p:ph type="sldNum" sz="quarter" idx="11"/>
          </p:nvPr>
        </p:nvSpPr>
        <p:spPr/>
        <p:txBody>
          <a:bodyPr/>
          <a:lstStyle/>
          <a:p>
            <a:fld id="{E7398950-DDF4-43DB-B2E4-642525FF1E12}" type="slidenum">
              <a:rPr lang="en-US" smtClean="0"/>
              <a:t>2</a:t>
            </a:fld>
            <a:endParaRPr lang="en-US"/>
          </a:p>
        </p:txBody>
      </p:sp>
    </p:spTree>
    <p:extLst>
      <p:ext uri="{BB962C8B-B14F-4D97-AF65-F5344CB8AC3E}">
        <p14:creationId xmlns:p14="http://schemas.microsoft.com/office/powerpoint/2010/main" val="2109870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19F242B2-D35C-4790-BEBE-7A0496F93B24}" type="slidenum">
              <a:rPr lang="en-US" smtClean="0"/>
              <a:t>23</a:t>
            </a:fld>
            <a:endParaRPr lang="en-US" dirty="0"/>
          </a:p>
        </p:txBody>
      </p:sp>
    </p:spTree>
    <p:extLst>
      <p:ext uri="{BB962C8B-B14F-4D97-AF65-F5344CB8AC3E}">
        <p14:creationId xmlns:p14="http://schemas.microsoft.com/office/powerpoint/2010/main" val="3093439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24</a:t>
            </a:fld>
            <a:endParaRPr lang="en-US" noProof="0" dirty="0"/>
          </a:p>
        </p:txBody>
      </p:sp>
    </p:spTree>
    <p:extLst>
      <p:ext uri="{BB962C8B-B14F-4D97-AF65-F5344CB8AC3E}">
        <p14:creationId xmlns:p14="http://schemas.microsoft.com/office/powerpoint/2010/main" val="4199673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love to get feedback so thank you!</a:t>
            </a:r>
          </a:p>
        </p:txBody>
      </p:sp>
      <p:sp>
        <p:nvSpPr>
          <p:cNvPr id="4" name="Date Placeholder 3"/>
          <p:cNvSpPr>
            <a:spLocks noGrp="1"/>
          </p:cNvSpPr>
          <p:nvPr>
            <p:ph type="dt" idx="1"/>
          </p:nvPr>
        </p:nvSpPr>
        <p:spPr/>
        <p:txBody>
          <a:bodyPr/>
          <a:lstStyle/>
          <a:p>
            <a:fld id="{ED2D4D76-E3D7-461C-8CF5-726D66689021}" type="datetime1">
              <a:rPr lang="en-US" smtClean="0"/>
              <a:t>6/7/2023</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25</a:t>
            </a:fld>
            <a:endParaRPr lang="en-US"/>
          </a:p>
        </p:txBody>
      </p:sp>
    </p:spTree>
    <p:extLst>
      <p:ext uri="{BB962C8B-B14F-4D97-AF65-F5344CB8AC3E}">
        <p14:creationId xmlns:p14="http://schemas.microsoft.com/office/powerpoint/2010/main" val="861197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2043259-A5B3-418E-8535-2C5A9D80B4D1}" type="datetime1">
              <a:rPr lang="en-US" smtClean="0"/>
              <a:t>6/7/2023</a:t>
            </a:fld>
            <a:endParaRPr lang="en-US"/>
          </a:p>
        </p:txBody>
      </p:sp>
      <p:sp>
        <p:nvSpPr>
          <p:cNvPr id="5" name="Slide Number Placeholder 4"/>
          <p:cNvSpPr>
            <a:spLocks noGrp="1"/>
          </p:cNvSpPr>
          <p:nvPr>
            <p:ph type="sldNum" sz="quarter" idx="11"/>
          </p:nvPr>
        </p:nvSpPr>
        <p:spPr/>
        <p:txBody>
          <a:bodyPr/>
          <a:lstStyle/>
          <a:p>
            <a:fld id="{E7398950-DDF4-43DB-B2E4-642525FF1E12}" type="slidenum">
              <a:rPr lang="en-US" smtClean="0"/>
              <a:t>3</a:t>
            </a:fld>
            <a:endParaRPr lang="en-US"/>
          </a:p>
        </p:txBody>
      </p:sp>
    </p:spTree>
    <p:extLst>
      <p:ext uri="{BB962C8B-B14F-4D97-AF65-F5344CB8AC3E}">
        <p14:creationId xmlns:p14="http://schemas.microsoft.com/office/powerpoint/2010/main" val="2972768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2043259-A5B3-418E-8535-2C5A9D80B4D1}" type="datetime1">
              <a:rPr lang="en-US" smtClean="0"/>
              <a:t>6/7/2023</a:t>
            </a:fld>
            <a:endParaRPr lang="en-US"/>
          </a:p>
        </p:txBody>
      </p:sp>
      <p:sp>
        <p:nvSpPr>
          <p:cNvPr id="5" name="Slide Number Placeholder 4"/>
          <p:cNvSpPr>
            <a:spLocks noGrp="1"/>
          </p:cNvSpPr>
          <p:nvPr>
            <p:ph type="sldNum" sz="quarter" idx="11"/>
          </p:nvPr>
        </p:nvSpPr>
        <p:spPr/>
        <p:txBody>
          <a:bodyPr/>
          <a:lstStyle/>
          <a:p>
            <a:fld id="{E7398950-DDF4-43DB-B2E4-642525FF1E12}" type="slidenum">
              <a:rPr lang="en-US" smtClean="0"/>
              <a:t>4</a:t>
            </a:fld>
            <a:endParaRPr lang="en-US"/>
          </a:p>
        </p:txBody>
      </p:sp>
    </p:spTree>
    <p:extLst>
      <p:ext uri="{BB962C8B-B14F-4D97-AF65-F5344CB8AC3E}">
        <p14:creationId xmlns:p14="http://schemas.microsoft.com/office/powerpoint/2010/main" val="380815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6C1D0C69-F9DA-4FBB-AECB-B671B6511C83}" type="datetime1">
              <a:rPr lang="en-US" smtClean="0"/>
              <a:t>6/7/2023</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6</a:t>
            </a:fld>
            <a:endParaRPr lang="en-US"/>
          </a:p>
        </p:txBody>
      </p:sp>
    </p:spTree>
    <p:extLst>
      <p:ext uri="{BB962C8B-B14F-4D97-AF65-F5344CB8AC3E}">
        <p14:creationId xmlns:p14="http://schemas.microsoft.com/office/powerpoint/2010/main" val="3176122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7</a:t>
            </a:fld>
            <a:endParaRPr lang="en-US" noProof="0" dirty="0"/>
          </a:p>
        </p:txBody>
      </p:sp>
    </p:spTree>
    <p:extLst>
      <p:ext uri="{BB962C8B-B14F-4D97-AF65-F5344CB8AC3E}">
        <p14:creationId xmlns:p14="http://schemas.microsoft.com/office/powerpoint/2010/main" val="3375108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14979">
              <a:defRPr sz="2400">
                <a:solidFill>
                  <a:schemeClr val="tx1"/>
                </a:solidFill>
                <a:latin typeface="Times New Roman" pitchFamily="18" charset="0"/>
              </a:defRPr>
            </a:lvl1pPr>
            <a:lvl2pPr marL="740102" indent="-284174" defTabSz="914979">
              <a:defRPr sz="2400">
                <a:solidFill>
                  <a:schemeClr val="tx1"/>
                </a:solidFill>
                <a:latin typeface="Times New Roman" pitchFamily="18" charset="0"/>
              </a:defRPr>
            </a:lvl2pPr>
            <a:lvl3pPr marL="1138259" indent="-226403" defTabSz="914979">
              <a:defRPr sz="2400">
                <a:solidFill>
                  <a:schemeClr val="tx1"/>
                </a:solidFill>
                <a:latin typeface="Times New Roman" pitchFamily="18" charset="0"/>
              </a:defRPr>
            </a:lvl3pPr>
            <a:lvl4pPr marL="1594186" indent="-226403" defTabSz="914979">
              <a:defRPr sz="2400">
                <a:solidFill>
                  <a:schemeClr val="tx1"/>
                </a:solidFill>
                <a:latin typeface="Times New Roman" pitchFamily="18" charset="0"/>
              </a:defRPr>
            </a:lvl4pPr>
            <a:lvl5pPr marL="2050114" indent="-226403" defTabSz="914979">
              <a:defRPr sz="2400">
                <a:solidFill>
                  <a:schemeClr val="tx1"/>
                </a:solidFill>
                <a:latin typeface="Times New Roman" pitchFamily="18" charset="0"/>
              </a:defRPr>
            </a:lvl5pPr>
            <a:lvl6pPr marL="2499796" indent="-226403" defTabSz="914979" eaLnBrk="0" fontAlgn="base" hangingPunct="0">
              <a:spcBef>
                <a:spcPct val="0"/>
              </a:spcBef>
              <a:spcAft>
                <a:spcPct val="0"/>
              </a:spcAft>
              <a:defRPr sz="2400">
                <a:solidFill>
                  <a:schemeClr val="tx1"/>
                </a:solidFill>
                <a:latin typeface="Times New Roman" pitchFamily="18" charset="0"/>
              </a:defRPr>
            </a:lvl6pPr>
            <a:lvl7pPr marL="2949479" indent="-226403" defTabSz="914979" eaLnBrk="0" fontAlgn="base" hangingPunct="0">
              <a:spcBef>
                <a:spcPct val="0"/>
              </a:spcBef>
              <a:spcAft>
                <a:spcPct val="0"/>
              </a:spcAft>
              <a:defRPr sz="2400">
                <a:solidFill>
                  <a:schemeClr val="tx1"/>
                </a:solidFill>
                <a:latin typeface="Times New Roman" pitchFamily="18" charset="0"/>
              </a:defRPr>
            </a:lvl7pPr>
            <a:lvl8pPr marL="3399161" indent="-226403" defTabSz="914979" eaLnBrk="0" fontAlgn="base" hangingPunct="0">
              <a:spcBef>
                <a:spcPct val="0"/>
              </a:spcBef>
              <a:spcAft>
                <a:spcPct val="0"/>
              </a:spcAft>
              <a:defRPr sz="2400">
                <a:solidFill>
                  <a:schemeClr val="tx1"/>
                </a:solidFill>
                <a:latin typeface="Times New Roman" pitchFamily="18" charset="0"/>
              </a:defRPr>
            </a:lvl8pPr>
            <a:lvl9pPr marL="3848843" indent="-226403" defTabSz="914979"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979" rtl="0" eaLnBrk="1" fontAlgn="base" latinLnBrk="0" hangingPunct="1">
              <a:lnSpc>
                <a:spcPct val="100000"/>
              </a:lnSpc>
              <a:spcBef>
                <a:spcPct val="0"/>
              </a:spcBef>
              <a:spcAft>
                <a:spcPct val="0"/>
              </a:spcAft>
              <a:buClrTx/>
              <a:buSzTx/>
              <a:buFontTx/>
              <a:buNone/>
              <a:tabLst/>
              <a:defRPr/>
            </a:pPr>
            <a:fld id="{94EE3390-EC93-439A-954F-ED53C0D80CA7}"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979"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51203" name="Rectangle 2"/>
          <p:cNvSpPr>
            <a:spLocks noGrp="1" noRot="1" noChangeAspect="1" noChangeArrowheads="1" noTextEdit="1"/>
          </p:cNvSpPr>
          <p:nvPr>
            <p:ph type="sldImg"/>
          </p:nvPr>
        </p:nvSpPr>
        <p:spPr>
          <a:xfrm>
            <a:off x="2625725" y="546100"/>
            <a:ext cx="3646488" cy="2736850"/>
          </a:xfrm>
          <a:ln/>
        </p:spPr>
      </p:sp>
      <p:sp>
        <p:nvSpPr>
          <p:cNvPr id="51204" name="Rectangle 3"/>
          <p:cNvSpPr>
            <a:spLocks noGrp="1" noChangeArrowheads="1"/>
          </p:cNvSpPr>
          <p:nvPr>
            <p:ph type="body" idx="1"/>
          </p:nvPr>
        </p:nvSpPr>
        <p:spPr>
          <a:noFill/>
        </p:spPr>
        <p:txBody>
          <a:bodyPr/>
          <a:lstStyle/>
          <a:p>
            <a:pPr defTabSz="882776" fontAlgn="base">
              <a:spcBef>
                <a:spcPct val="20000"/>
              </a:spcBef>
              <a:spcAft>
                <a:spcPct val="0"/>
              </a:spcAft>
              <a:defRPr/>
            </a:pPr>
            <a:endParaRPr lang="en-US" altLang="en-US" dirty="0"/>
          </a:p>
        </p:txBody>
      </p:sp>
    </p:spTree>
    <p:extLst>
      <p:ext uri="{BB962C8B-B14F-4D97-AF65-F5344CB8AC3E}">
        <p14:creationId xmlns:p14="http://schemas.microsoft.com/office/powerpoint/2010/main" val="2880259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881308">
              <a:defRPr sz="2300">
                <a:solidFill>
                  <a:schemeClr val="tx1"/>
                </a:solidFill>
                <a:latin typeface="Times New Roman" pitchFamily="18" charset="0"/>
              </a:defRPr>
            </a:lvl1pPr>
            <a:lvl2pPr marL="712866" indent="-273716" defTabSz="881308">
              <a:defRPr sz="2300">
                <a:solidFill>
                  <a:schemeClr val="tx1"/>
                </a:solidFill>
                <a:latin typeface="Times New Roman" pitchFamily="18" charset="0"/>
              </a:defRPr>
            </a:lvl2pPr>
            <a:lvl3pPr marL="1096371" indent="-218071" defTabSz="881308">
              <a:defRPr sz="2300">
                <a:solidFill>
                  <a:schemeClr val="tx1"/>
                </a:solidFill>
                <a:latin typeface="Times New Roman" pitchFamily="18" charset="0"/>
              </a:defRPr>
            </a:lvl3pPr>
            <a:lvl4pPr marL="1535520" indent="-218071" defTabSz="881308">
              <a:defRPr sz="2300">
                <a:solidFill>
                  <a:schemeClr val="tx1"/>
                </a:solidFill>
                <a:latin typeface="Times New Roman" pitchFamily="18" charset="0"/>
              </a:defRPr>
            </a:lvl4pPr>
            <a:lvl5pPr marL="1974670" indent="-218071" defTabSz="881308">
              <a:defRPr sz="2300">
                <a:solidFill>
                  <a:schemeClr val="tx1"/>
                </a:solidFill>
                <a:latin typeface="Times New Roman" pitchFamily="18" charset="0"/>
              </a:defRPr>
            </a:lvl5pPr>
            <a:lvl6pPr marL="2407804" indent="-218071" defTabSz="881308" eaLnBrk="0" fontAlgn="base" hangingPunct="0">
              <a:spcBef>
                <a:spcPct val="0"/>
              </a:spcBef>
              <a:spcAft>
                <a:spcPct val="0"/>
              </a:spcAft>
              <a:defRPr sz="2300">
                <a:solidFill>
                  <a:schemeClr val="tx1"/>
                </a:solidFill>
                <a:latin typeface="Times New Roman" pitchFamily="18" charset="0"/>
              </a:defRPr>
            </a:lvl6pPr>
            <a:lvl7pPr marL="2840938" indent="-218071" defTabSz="881308" eaLnBrk="0" fontAlgn="base" hangingPunct="0">
              <a:spcBef>
                <a:spcPct val="0"/>
              </a:spcBef>
              <a:spcAft>
                <a:spcPct val="0"/>
              </a:spcAft>
              <a:defRPr sz="2300">
                <a:solidFill>
                  <a:schemeClr val="tx1"/>
                </a:solidFill>
                <a:latin typeface="Times New Roman" pitchFamily="18" charset="0"/>
              </a:defRPr>
            </a:lvl7pPr>
            <a:lvl8pPr marL="3274072" indent="-218071" defTabSz="881308" eaLnBrk="0" fontAlgn="base" hangingPunct="0">
              <a:spcBef>
                <a:spcPct val="0"/>
              </a:spcBef>
              <a:spcAft>
                <a:spcPct val="0"/>
              </a:spcAft>
              <a:defRPr sz="2300">
                <a:solidFill>
                  <a:schemeClr val="tx1"/>
                </a:solidFill>
                <a:latin typeface="Times New Roman" pitchFamily="18" charset="0"/>
              </a:defRPr>
            </a:lvl8pPr>
            <a:lvl9pPr marL="3707206" indent="-218071" defTabSz="881308" eaLnBrk="0" fontAlgn="base" hangingPunct="0">
              <a:spcBef>
                <a:spcPct val="0"/>
              </a:spcBef>
              <a:spcAft>
                <a:spcPct val="0"/>
              </a:spcAft>
              <a:defRPr sz="2300">
                <a:solidFill>
                  <a:schemeClr val="tx1"/>
                </a:solidFill>
                <a:latin typeface="Times New Roman" pitchFamily="18" charset="0"/>
              </a:defRPr>
            </a:lvl9pPr>
          </a:lstStyle>
          <a:p>
            <a:fld id="{94EE3390-EC93-439A-954F-ED53C0D80CA7}" type="slidenum">
              <a:rPr lang="en-US" altLang="en-US" sz="1200"/>
              <a:pPr/>
              <a:t>9</a:t>
            </a:fld>
            <a:endParaRPr lang="en-US" altLang="en-US" sz="1200"/>
          </a:p>
        </p:txBody>
      </p:sp>
      <p:sp>
        <p:nvSpPr>
          <p:cNvPr id="51203" name="Rectangle 2"/>
          <p:cNvSpPr>
            <a:spLocks noGrp="1" noRot="1" noChangeAspect="1" noChangeArrowheads="1" noTextEdit="1"/>
          </p:cNvSpPr>
          <p:nvPr>
            <p:ph type="sldImg"/>
          </p:nvPr>
        </p:nvSpPr>
        <p:spPr>
          <a:xfrm>
            <a:off x="2495550" y="528638"/>
            <a:ext cx="3529013" cy="2647950"/>
          </a:xfrm>
          <a:ln/>
        </p:spPr>
      </p:sp>
      <p:sp>
        <p:nvSpPr>
          <p:cNvPr id="51204" name="Rectangle 3"/>
          <p:cNvSpPr>
            <a:spLocks noGrp="1" noChangeArrowheads="1"/>
          </p:cNvSpPr>
          <p:nvPr>
            <p:ph type="body" idx="1"/>
          </p:nvPr>
        </p:nvSpPr>
        <p:spPr>
          <a:noFill/>
        </p:spPr>
        <p:txBody>
          <a:bodyPr/>
          <a:lstStyle/>
          <a:p>
            <a:pPr defTabSz="882776" fontAlgn="base">
              <a:spcBef>
                <a:spcPct val="20000"/>
              </a:spcBef>
              <a:spcAft>
                <a:spcPct val="0"/>
              </a:spcAft>
              <a:buFontTx/>
              <a:buNone/>
              <a:defRPr/>
            </a:pPr>
            <a:endParaRPr lang="en-US" altLang="en-US" dirty="0"/>
          </a:p>
        </p:txBody>
      </p:sp>
    </p:spTree>
    <p:extLst>
      <p:ext uri="{BB962C8B-B14F-4D97-AF65-F5344CB8AC3E}">
        <p14:creationId xmlns:p14="http://schemas.microsoft.com/office/powerpoint/2010/main" val="532831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61E2C-7A4A-C946-AB9A-73C56417F2B9}" type="slidenum">
              <a:rPr lang="en-US" smtClean="0"/>
              <a:t>10</a:t>
            </a:fld>
            <a:endParaRPr lang="en-US"/>
          </a:p>
        </p:txBody>
      </p:sp>
    </p:spTree>
    <p:extLst>
      <p:ext uri="{BB962C8B-B14F-4D97-AF65-F5344CB8AC3E}">
        <p14:creationId xmlns:p14="http://schemas.microsoft.com/office/powerpoint/2010/main" val="2402181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21C9726-9C3E-49BE-89C1-942719024058}" type="datetimeFigureOut">
              <a:rPr lang="en-US"/>
              <a:pPr>
                <a:defRPr/>
              </a:pPr>
              <a:t>6/7/2023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A58EF0-5340-44AA-9019-E0C5C36CD5D7}" type="slidenum">
              <a:rPr lang="en-US"/>
              <a:pPr>
                <a:defRPr/>
              </a:pPr>
              <a:t>‹#›</a:t>
            </a:fld>
            <a:endParaRPr lang="en-US"/>
          </a:p>
        </p:txBody>
      </p:sp>
    </p:spTree>
    <p:extLst>
      <p:ext uri="{BB962C8B-B14F-4D97-AF65-F5344CB8AC3E}">
        <p14:creationId xmlns:p14="http://schemas.microsoft.com/office/powerpoint/2010/main" val="3269982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8604BBB-B4D0-4F23-A9BA-4D40613E901C}" type="datetimeFigureOut">
              <a:rPr lang="en-US"/>
              <a:pPr>
                <a:defRPr/>
              </a:pPr>
              <a:t>6/7/2023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B2FCFE-5C53-4F1D-AF96-A8A6C91C8E60}" type="slidenum">
              <a:rPr lang="en-US"/>
              <a:pPr>
                <a:defRPr/>
              </a:pPr>
              <a:t>‹#›</a:t>
            </a:fld>
            <a:endParaRPr lang="en-US"/>
          </a:p>
        </p:txBody>
      </p:sp>
    </p:spTree>
    <p:extLst>
      <p:ext uri="{BB962C8B-B14F-4D97-AF65-F5344CB8AC3E}">
        <p14:creationId xmlns:p14="http://schemas.microsoft.com/office/powerpoint/2010/main" val="2164769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B6EF7AB-E693-4EFD-97B2-845305FEFC56}" type="datetimeFigureOut">
              <a:rPr lang="en-US"/>
              <a:pPr>
                <a:defRPr/>
              </a:pPr>
              <a:t>6/7/2023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167AE8-C9D2-4D32-937A-C4AE8C2D82FB}" type="slidenum">
              <a:rPr lang="en-US"/>
              <a:pPr>
                <a:defRPr/>
              </a:pPr>
              <a:t>‹#›</a:t>
            </a:fld>
            <a:endParaRPr lang="en-US"/>
          </a:p>
        </p:txBody>
      </p:sp>
    </p:spTree>
    <p:extLst>
      <p:ext uri="{BB962C8B-B14F-4D97-AF65-F5344CB8AC3E}">
        <p14:creationId xmlns:p14="http://schemas.microsoft.com/office/powerpoint/2010/main" val="2176219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6BCF7B5-205B-41E0-B139-BE705DF5E504}" type="datetimeFigureOut">
              <a:rPr lang="en-US"/>
              <a:pPr>
                <a:defRPr/>
              </a:pPr>
              <a:t>6/7/2023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8D033A-CC1E-4CFC-88BA-A19815121177}" type="slidenum">
              <a:rPr lang="en-US"/>
              <a:pPr>
                <a:defRPr/>
              </a:pPr>
              <a:t>‹#›</a:t>
            </a:fld>
            <a:endParaRPr lang="en-US"/>
          </a:p>
        </p:txBody>
      </p:sp>
    </p:spTree>
    <p:extLst>
      <p:ext uri="{BB962C8B-B14F-4D97-AF65-F5344CB8AC3E}">
        <p14:creationId xmlns:p14="http://schemas.microsoft.com/office/powerpoint/2010/main" val="2635706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5D6519-A5B4-445A-9E27-3EBD89237D38}" type="datetimeFigureOut">
              <a:rPr lang="en-US"/>
              <a:pPr>
                <a:defRPr/>
              </a:pPr>
              <a:t>6/7/2023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04EC5B-4FF7-42AC-9EEE-D06F656BEB31}" type="slidenum">
              <a:rPr lang="en-US"/>
              <a:pPr>
                <a:defRPr/>
              </a:pPr>
              <a:t>‹#›</a:t>
            </a:fld>
            <a:endParaRPr lang="en-US"/>
          </a:p>
        </p:txBody>
      </p:sp>
    </p:spTree>
    <p:extLst>
      <p:ext uri="{BB962C8B-B14F-4D97-AF65-F5344CB8AC3E}">
        <p14:creationId xmlns:p14="http://schemas.microsoft.com/office/powerpoint/2010/main" val="1915364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404220" y="1825625"/>
            <a:ext cx="3685642" cy="4351338"/>
          </a:xfrm>
        </p:spPr>
        <p:txBody>
          <a:bodyPr lIns="0" tIns="0" rIns="0" bIns="0">
            <a:noAutofit/>
          </a:bodyPr>
          <a:lstStyle>
            <a:lvl1pPr>
              <a:defRPr sz="1800"/>
            </a:lvl1pPr>
            <a:lvl2pPr>
              <a:defRPr sz="1500"/>
            </a:lvl2pPr>
            <a:lvl3pPr>
              <a:defRPr sz="135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46780" y="2520192"/>
            <a:ext cx="142875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4085568" y="0"/>
            <a:ext cx="5058434"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386954" y="499596"/>
            <a:ext cx="3702908" cy="1325563"/>
          </a:xfrm>
        </p:spPr>
        <p:txBody>
          <a:bodyPr lIns="0" tIns="0" rIns="0" bIns="0">
            <a:noAutofit/>
          </a:bodyPr>
          <a:lstStyle>
            <a:lvl1pPr>
              <a:defRPr sz="24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656017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386954" y="499596"/>
            <a:ext cx="3702908" cy="1325563"/>
          </a:xfrm>
        </p:spPr>
        <p:txBody>
          <a:bodyPr lIns="0" tIns="0" rIns="0" bIns="0">
            <a:noAutofit/>
          </a:bodyPr>
          <a:lstStyle>
            <a:lvl1pPr>
              <a:defRPr sz="24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404220" y="1825625"/>
            <a:ext cx="3685642" cy="4351338"/>
          </a:xfrm>
        </p:spPr>
        <p:txBody>
          <a:bodyPr lIns="0" tIns="0" rIns="0" bIns="0">
            <a:noAutofit/>
          </a:bodyPr>
          <a:lstStyle>
            <a:lvl1pPr>
              <a:defRPr sz="1800"/>
            </a:lvl1pPr>
            <a:lvl2pPr>
              <a:defRPr sz="1500"/>
            </a:lvl2pPr>
            <a:lvl3pPr>
              <a:defRPr sz="1350"/>
            </a:lvl3pPr>
            <a:lvl4pPr>
              <a:defRPr sz="1200"/>
            </a:lvl4pPr>
            <a:lvl5pPr>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5889300" y="609601"/>
            <a:ext cx="3246847"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3829315" y="254677"/>
            <a:ext cx="4628885"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4089862" y="499596"/>
            <a:ext cx="4063538" cy="5063004"/>
          </a:xfrm>
          <a:prstGeom prst="ellipse">
            <a:avLst/>
          </a:prstGeom>
          <a:solidFill>
            <a:schemeClr val="bg1">
              <a:lumMod val="85000"/>
            </a:schemeClr>
          </a:solidFill>
        </p:spPr>
        <p:txBody>
          <a:bodyPr anchor="ctr"/>
          <a:lstStyle>
            <a:lvl1pPr marL="0" indent="0" algn="ctr">
              <a:buNone/>
              <a:defRPr/>
            </a:lvl1pPr>
          </a:lstStyle>
          <a:p>
            <a:r>
              <a:rPr lang="en-US" noProof="0" dirty="0"/>
              <a:t>Click icon to add picture</a:t>
            </a:r>
          </a:p>
        </p:txBody>
      </p:sp>
    </p:spTree>
    <p:extLst>
      <p:ext uri="{BB962C8B-B14F-4D97-AF65-F5344CB8AC3E}">
        <p14:creationId xmlns:p14="http://schemas.microsoft.com/office/powerpoint/2010/main" val="1083888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0565304-4F65-4D10-A480-F29E5E3A6664}" type="datetimeFigureOut">
              <a:rPr lang="en-US"/>
              <a:pPr>
                <a:defRPr/>
              </a:pPr>
              <a:t>6/7/2023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457E9F-4178-4317-9131-4BF10A36B98C}" type="slidenum">
              <a:rPr lang="en-US"/>
              <a:pPr>
                <a:defRPr/>
              </a:pPr>
              <a:t>‹#›</a:t>
            </a:fld>
            <a:endParaRPr lang="en-US"/>
          </a:p>
        </p:txBody>
      </p:sp>
    </p:spTree>
    <p:extLst>
      <p:ext uri="{BB962C8B-B14F-4D97-AF65-F5344CB8AC3E}">
        <p14:creationId xmlns:p14="http://schemas.microsoft.com/office/powerpoint/2010/main" val="2849904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262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9FACF2A-7C9F-49C1-971F-9A134AE43EB7}" type="datetimeFigureOut">
              <a:rPr lang="en-US"/>
              <a:pPr>
                <a:defRPr/>
              </a:pPr>
              <a:t>6/7/2023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75A200-6FB4-4D41-8FD7-77E7C37A8A45}" type="slidenum">
              <a:rPr lang="en-US"/>
              <a:pPr>
                <a:defRPr/>
              </a:pPr>
              <a:t>‹#›</a:t>
            </a:fld>
            <a:endParaRPr lang="en-US"/>
          </a:p>
        </p:txBody>
      </p:sp>
    </p:spTree>
    <p:extLst>
      <p:ext uri="{BB962C8B-B14F-4D97-AF65-F5344CB8AC3E}">
        <p14:creationId xmlns:p14="http://schemas.microsoft.com/office/powerpoint/2010/main" val="2743192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1CDE6A0-CA35-4191-A4AE-D1F99FDDF54B}" type="datetimeFigureOut">
              <a:rPr lang="en-US"/>
              <a:pPr>
                <a:defRPr/>
              </a:pPr>
              <a:t>6/7/2023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9772B71-8C99-4102-80FD-BFE6162D683C}" type="slidenum">
              <a:rPr lang="en-US"/>
              <a:pPr>
                <a:defRPr/>
              </a:pPr>
              <a:t>‹#›</a:t>
            </a:fld>
            <a:endParaRPr lang="en-US"/>
          </a:p>
        </p:txBody>
      </p:sp>
    </p:spTree>
    <p:extLst>
      <p:ext uri="{BB962C8B-B14F-4D97-AF65-F5344CB8AC3E}">
        <p14:creationId xmlns:p14="http://schemas.microsoft.com/office/powerpoint/2010/main" val="4274529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B0E786E-7917-477E-8423-47B267E2B3E5}" type="datetimeFigureOut">
              <a:rPr lang="en-US"/>
              <a:pPr>
                <a:defRPr/>
              </a:pPr>
              <a:t>6/7/2023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0B677E5-813A-4404-8090-59D81C02903E}" type="slidenum">
              <a:rPr lang="en-US"/>
              <a:pPr>
                <a:defRPr/>
              </a:pPr>
              <a:t>‹#›</a:t>
            </a:fld>
            <a:endParaRPr lang="en-US"/>
          </a:p>
        </p:txBody>
      </p:sp>
    </p:spTree>
    <p:extLst>
      <p:ext uri="{BB962C8B-B14F-4D97-AF65-F5344CB8AC3E}">
        <p14:creationId xmlns:p14="http://schemas.microsoft.com/office/powerpoint/2010/main" val="162945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F371318-7940-415C-9CDD-AB4D8E7DA257}" type="datetimeFigureOut">
              <a:rPr lang="en-US"/>
              <a:pPr>
                <a:defRPr/>
              </a:pPr>
              <a:t>6/7/2023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363444C-3542-4FBF-813C-4B4B484DD1A0}" type="slidenum">
              <a:rPr lang="en-US"/>
              <a:pPr>
                <a:defRPr/>
              </a:pPr>
              <a:t>‹#›</a:t>
            </a:fld>
            <a:endParaRPr lang="en-US"/>
          </a:p>
        </p:txBody>
      </p:sp>
    </p:spTree>
    <p:extLst>
      <p:ext uri="{BB962C8B-B14F-4D97-AF65-F5344CB8AC3E}">
        <p14:creationId xmlns:p14="http://schemas.microsoft.com/office/powerpoint/2010/main" val="141103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93ED1D-F45C-4869-B3F5-18AE52FED0E1}" type="datetimeFigureOut">
              <a:rPr lang="en-US"/>
              <a:pPr>
                <a:defRPr/>
              </a:pPr>
              <a:t>6/7/2023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58A3369-3C14-4B97-A1AE-9DCD576F52EE}" type="slidenum">
              <a:rPr lang="en-US"/>
              <a:pPr>
                <a:defRPr/>
              </a:pPr>
              <a:t>‹#›</a:t>
            </a:fld>
            <a:endParaRPr lang="en-US"/>
          </a:p>
        </p:txBody>
      </p:sp>
      <p:grpSp>
        <p:nvGrpSpPr>
          <p:cNvPr id="5" name="Group 4">
            <a:extLst>
              <a:ext uri="{FF2B5EF4-FFF2-40B4-BE49-F238E27FC236}">
                <a16:creationId xmlns:a16="http://schemas.microsoft.com/office/drawing/2014/main" id="{D6527364-CF23-4780-B79D-81D83E9F0298}"/>
              </a:ext>
            </a:extLst>
          </p:cNvPr>
          <p:cNvGrpSpPr/>
          <p:nvPr userDrawn="1"/>
        </p:nvGrpSpPr>
        <p:grpSpPr>
          <a:xfrm rot="2451119">
            <a:off x="6230760" y="-95814"/>
            <a:ext cx="1900081" cy="2354263"/>
            <a:chOff x="11114088" y="2241550"/>
            <a:chExt cx="1905000" cy="2354263"/>
          </a:xfrm>
          <a:solidFill>
            <a:schemeClr val="bg2"/>
          </a:solidFill>
        </p:grpSpPr>
        <p:sp>
          <p:nvSpPr>
            <p:cNvPr id="6" name="Freeform 5">
              <a:extLst>
                <a:ext uri="{FF2B5EF4-FFF2-40B4-BE49-F238E27FC236}">
                  <a16:creationId xmlns:a16="http://schemas.microsoft.com/office/drawing/2014/main" id="{31CC15B0-398B-418A-9F62-E4543A5590B0}"/>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7" name="Freeform 6">
              <a:extLst>
                <a:ext uri="{FF2B5EF4-FFF2-40B4-BE49-F238E27FC236}">
                  <a16:creationId xmlns:a16="http://schemas.microsoft.com/office/drawing/2014/main" id="{49656F7E-1F8F-40C6-8708-3143289D80D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 name="Freeform 7">
              <a:extLst>
                <a:ext uri="{FF2B5EF4-FFF2-40B4-BE49-F238E27FC236}">
                  <a16:creationId xmlns:a16="http://schemas.microsoft.com/office/drawing/2014/main" id="{C4217730-9A7B-4D2F-8EDA-0EA4087F16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nvGrpSpPr>
          <p:cNvPr id="9" name="Group 8">
            <a:extLst>
              <a:ext uri="{FF2B5EF4-FFF2-40B4-BE49-F238E27FC236}">
                <a16:creationId xmlns:a16="http://schemas.microsoft.com/office/drawing/2014/main" id="{A844B280-11DB-4732-B577-2A03ED385FCB}"/>
              </a:ext>
            </a:extLst>
          </p:cNvPr>
          <p:cNvGrpSpPr/>
          <p:nvPr userDrawn="1"/>
        </p:nvGrpSpPr>
        <p:grpSpPr>
          <a:xfrm rot="14527529">
            <a:off x="7392446" y="5095647"/>
            <a:ext cx="1545989" cy="1744566"/>
            <a:chOff x="11114088" y="2241550"/>
            <a:chExt cx="1905000" cy="2354263"/>
          </a:xfrm>
          <a:solidFill>
            <a:schemeClr val="bg2"/>
          </a:solidFill>
        </p:grpSpPr>
        <p:sp>
          <p:nvSpPr>
            <p:cNvPr id="10" name="Freeform 5">
              <a:extLst>
                <a:ext uri="{FF2B5EF4-FFF2-40B4-BE49-F238E27FC236}">
                  <a16:creationId xmlns:a16="http://schemas.microsoft.com/office/drawing/2014/main" id="{A514BD36-4696-4A0B-B3A1-15774FEEB915}"/>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6">
              <a:extLst>
                <a:ext uri="{FF2B5EF4-FFF2-40B4-BE49-F238E27FC236}">
                  <a16:creationId xmlns:a16="http://schemas.microsoft.com/office/drawing/2014/main" id="{CD34F3E3-C003-4E31-A608-1EC5577A126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7">
              <a:extLst>
                <a:ext uri="{FF2B5EF4-FFF2-40B4-BE49-F238E27FC236}">
                  <a16:creationId xmlns:a16="http://schemas.microsoft.com/office/drawing/2014/main" id="{39B00C91-E2CC-4879-A411-FE280918D335}"/>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2677215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93ED1D-F45C-4869-B3F5-18AE52FED0E1}" type="datetimeFigureOut">
              <a:rPr lang="en-US"/>
              <a:pPr>
                <a:defRPr/>
              </a:pPr>
              <a:t>6/7/2023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58A3369-3C14-4B97-A1AE-9DCD576F52EE}" type="slidenum">
              <a:rPr lang="en-US"/>
              <a:pPr>
                <a:defRPr/>
              </a:pPr>
              <a:t>‹#›</a:t>
            </a:fld>
            <a:endParaRPr lang="en-US"/>
          </a:p>
        </p:txBody>
      </p:sp>
    </p:spTree>
    <p:extLst>
      <p:ext uri="{BB962C8B-B14F-4D97-AF65-F5344CB8AC3E}">
        <p14:creationId xmlns:p14="http://schemas.microsoft.com/office/powerpoint/2010/main" val="3985711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221BAE0-2BB7-4063-8F2C-00041D81B3CE}" type="datetimeFigureOut">
              <a:rPr lang="en-US"/>
              <a:pPr>
                <a:defRPr/>
              </a:pPr>
              <a:t>6/7/2023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537DFF8-0AC9-46DA-B6FD-1F4DE24909D1}" type="slidenum">
              <a:rPr lang="en-US"/>
              <a:pPr>
                <a:defRPr/>
              </a:pPr>
              <a:t>‹#›</a:t>
            </a:fld>
            <a:endParaRPr lang="en-US"/>
          </a:p>
        </p:txBody>
      </p:sp>
      <p:pic>
        <p:nvPicPr>
          <p:cNvPr id="1031" name="Picture 2" descr="C:\Users\dbsalley\AppData\Local\Microsoft\Windows\Temporary Internet Files\Content.Outlook\2GRG58NI\PPBanner.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5929313"/>
            <a:ext cx="91440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1" r:id="rId4"/>
    <p:sldLayoutId id="2147483652" r:id="rId5"/>
    <p:sldLayoutId id="2147483653" r:id="rId6"/>
    <p:sldLayoutId id="2147483654" r:id="rId7"/>
    <p:sldLayoutId id="2147483655" r:id="rId8"/>
    <p:sldLayoutId id="2147483663" r:id="rId9"/>
    <p:sldLayoutId id="2147483656" r:id="rId10"/>
    <p:sldLayoutId id="2147483657" r:id="rId11"/>
    <p:sldLayoutId id="2147483658" r:id="rId12"/>
    <p:sldLayoutId id="2147483659" r:id="rId13"/>
    <p:sldLayoutId id="2147483660" r:id="rId14"/>
    <p:sldLayoutId id="2147483661" r:id="rId15"/>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hyperlink" Target="http://www.procurement.sc.gov/" TargetMode="Externa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s://www.procurement.sc.gov/contracts"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hyperlink" Target="http://www.procurement.sc.gov/" TargetMode="Externa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procurement.sc.go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hyperlink" Target="http://www.procurement.sc.gov/"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procurement.sc.gov/"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www.procurement.sc.gov/" TargetMode="Externa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hyperlink" Target="http://www.procurement.sc.gov/"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4C1A1-4940-423A-B101-94308374A7EC}"/>
              </a:ext>
            </a:extLst>
          </p:cNvPr>
          <p:cNvSpPr>
            <a:spLocks noGrp="1"/>
          </p:cNvSpPr>
          <p:nvPr>
            <p:ph type="ctrTitle"/>
          </p:nvPr>
        </p:nvSpPr>
        <p:spPr>
          <a:xfrm>
            <a:off x="123581" y="54909"/>
            <a:ext cx="8896838" cy="2078691"/>
          </a:xfrm>
        </p:spPr>
        <p:txBody>
          <a:bodyPr>
            <a:normAutofit/>
          </a:bodyPr>
          <a:lstStyle/>
          <a:p>
            <a:r>
              <a:rPr lang="en-US" b="1" dirty="0"/>
              <a:t>Teaming with the </a:t>
            </a:r>
            <a:br>
              <a:rPr lang="en-US" b="1" dirty="0"/>
            </a:br>
            <a:r>
              <a:rPr lang="en-US" b="1" dirty="0"/>
              <a:t>Office of State Procurement</a:t>
            </a:r>
          </a:p>
        </p:txBody>
      </p:sp>
      <p:pic>
        <p:nvPicPr>
          <p:cNvPr id="1026" name="Picture 2" descr="Free photos of Teamwork">
            <a:extLst>
              <a:ext uri="{FF2B5EF4-FFF2-40B4-BE49-F238E27FC236}">
                <a16:creationId xmlns:a16="http://schemas.microsoft.com/office/drawing/2014/main" id="{64B9299C-D380-4BAD-9135-0C1A8AE73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2057400"/>
            <a:ext cx="5448300" cy="3433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262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1573" y="2737200"/>
            <a:ext cx="3172668" cy="461665"/>
          </a:xfrm>
          <a:prstGeom prst="rect">
            <a:avLst/>
          </a:prstGeom>
        </p:spPr>
        <p:txBody>
          <a:bodyPr wrap="square">
            <a:spAutoFit/>
          </a:bodyPr>
          <a:lstStyle/>
          <a:p>
            <a:endParaRPr lang="en-US" sz="2400" dirty="0">
              <a:solidFill>
                <a:schemeClr val="tx2"/>
              </a:solidFill>
              <a:latin typeface="Calibri" panose="020F0502020204030204" pitchFamily="34" charset="0"/>
            </a:endParaRPr>
          </a:p>
        </p:txBody>
      </p:sp>
      <p:sp>
        <p:nvSpPr>
          <p:cNvPr id="5" name="Rectangle 4"/>
          <p:cNvSpPr/>
          <p:nvPr/>
        </p:nvSpPr>
        <p:spPr>
          <a:xfrm>
            <a:off x="217170" y="1447800"/>
            <a:ext cx="3708862" cy="4739759"/>
          </a:xfrm>
          <a:prstGeom prst="rect">
            <a:avLst/>
          </a:prstGeom>
        </p:spPr>
        <p:txBody>
          <a:bodyPr wrap="square">
            <a:spAutoFit/>
          </a:bodyPr>
          <a:lstStyle/>
          <a:p>
            <a:pPr marL="571500" indent="-571500">
              <a:buFont typeface="Arial" panose="020B0604020202020204" pitchFamily="34" charset="0"/>
              <a:buChar char="•"/>
            </a:pPr>
            <a:r>
              <a:rPr lang="en-US" sz="2800" i="1" dirty="0"/>
              <a:t>Identify Contracting Opportunities</a:t>
            </a:r>
          </a:p>
          <a:p>
            <a:pPr marL="571500" indent="-571500">
              <a:buFont typeface="Arial" panose="020B0604020202020204" pitchFamily="34" charset="0"/>
              <a:buChar char="•"/>
            </a:pPr>
            <a:endParaRPr lang="en-US" sz="2000" i="1" dirty="0"/>
          </a:p>
          <a:p>
            <a:pPr marL="571500" indent="-571500">
              <a:buFont typeface="Arial" panose="020B0604020202020204" pitchFamily="34" charset="0"/>
              <a:buChar char="•"/>
            </a:pPr>
            <a:r>
              <a:rPr lang="en-US" sz="2800" i="1" dirty="0"/>
              <a:t>Acquisition Planning</a:t>
            </a:r>
          </a:p>
          <a:p>
            <a:endParaRPr lang="en-US" sz="2000" dirty="0"/>
          </a:p>
          <a:p>
            <a:pPr marL="571500" lvl="0" indent="-571500">
              <a:buFont typeface="Arial" panose="020B0604020202020204" pitchFamily="34" charset="0"/>
              <a:buChar char="•"/>
            </a:pPr>
            <a:r>
              <a:rPr lang="en-US" sz="2800" i="1" dirty="0"/>
              <a:t>Strategic Sourcing of State Term Contracts</a:t>
            </a:r>
            <a:endParaRPr lang="en-US" sz="2800" dirty="0"/>
          </a:p>
          <a:p>
            <a:pPr lvl="0"/>
            <a:endParaRPr lang="en-US" sz="2000" dirty="0"/>
          </a:p>
          <a:p>
            <a:pPr marL="571500" lvl="0" indent="-571500">
              <a:buFont typeface="Arial" panose="020B0604020202020204" pitchFamily="34" charset="0"/>
              <a:buChar char="•"/>
            </a:pPr>
            <a:r>
              <a:rPr lang="en-US" sz="2800" i="1" dirty="0"/>
              <a:t>Monitoring Contract Performance</a:t>
            </a:r>
          </a:p>
          <a:p>
            <a:pPr marL="457200" lvl="0" indent="-457200">
              <a:buFont typeface="Arial" panose="020B0604020202020204" pitchFamily="34" charset="0"/>
              <a:buChar char="•"/>
            </a:pPr>
            <a:endParaRPr lang="en-US" i="1" dirty="0">
              <a:solidFill>
                <a:srgbClr val="1F497D"/>
              </a:solidFill>
            </a:endParaRPr>
          </a:p>
        </p:txBody>
      </p:sp>
      <p:sp>
        <p:nvSpPr>
          <p:cNvPr id="7" name="Rectangle 6"/>
          <p:cNvSpPr/>
          <p:nvPr/>
        </p:nvSpPr>
        <p:spPr>
          <a:xfrm>
            <a:off x="0" y="265575"/>
            <a:ext cx="4724400" cy="1077218"/>
          </a:xfrm>
          <a:prstGeom prst="rect">
            <a:avLst/>
          </a:prstGeom>
        </p:spPr>
        <p:txBody>
          <a:bodyPr wrap="square">
            <a:spAutoFit/>
          </a:bodyPr>
          <a:lstStyle/>
          <a:p>
            <a:pPr algn="ctr"/>
            <a:r>
              <a:rPr lang="en-US" sz="3200" b="1" dirty="0">
                <a:solidFill>
                  <a:srgbClr val="1F497D"/>
                </a:solidFill>
              </a:rPr>
              <a:t>Primary Goals of the State Term Contracting Team</a:t>
            </a:r>
            <a:endParaRPr lang="en-US" sz="900" dirty="0"/>
          </a:p>
        </p:txBody>
      </p:sp>
      <p:pic>
        <p:nvPicPr>
          <p:cNvPr id="12" name="Picture Placeholder 11" descr="A group of people looking at a computer screen&#10;&#10;Description automatically generated with medium confidence">
            <a:extLst>
              <a:ext uri="{FF2B5EF4-FFF2-40B4-BE49-F238E27FC236}">
                <a16:creationId xmlns:a16="http://schemas.microsoft.com/office/drawing/2014/main" id="{EAC32117-8B96-4FFE-B76D-3F71C9BD6F0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644" r="26644"/>
          <a:stretch>
            <a:fillRect/>
          </a:stretch>
        </p:blipFill>
        <p:spPr/>
      </p:pic>
    </p:spTree>
    <p:extLst>
      <p:ext uri="{BB962C8B-B14F-4D97-AF65-F5344CB8AC3E}">
        <p14:creationId xmlns:p14="http://schemas.microsoft.com/office/powerpoint/2010/main" val="276237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2" dur="1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17" dur="1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randombar(horizontal)">
                                      <p:cBhvr>
                                        <p:cTn id="22"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9818" y="2120467"/>
            <a:ext cx="2514600" cy="2617063"/>
          </a:xfrm>
          <a:prstGeom prst="rect">
            <a:avLst/>
          </a:prstGeom>
        </p:spPr>
        <p:txBody>
          <a:bodyPr wrap="square">
            <a:spAutoFit/>
          </a:bodyPr>
          <a:lstStyle/>
          <a:p>
            <a:pPr algn="ctr">
              <a:spcAft>
                <a:spcPts val="0"/>
              </a:spcAft>
            </a:pPr>
            <a:r>
              <a:rPr lang="en-US" sz="4000" b="1" dirty="0">
                <a:latin typeface="Gotham Bold"/>
                <a:ea typeface="Calibri" panose="020F0502020204030204" pitchFamily="34" charset="0"/>
                <a:cs typeface="Times New Roman" panose="02020603050405020304" pitchFamily="18" charset="0"/>
              </a:rPr>
              <a:t>Save </a:t>
            </a:r>
          </a:p>
          <a:p>
            <a:pPr algn="ctr">
              <a:spcAft>
                <a:spcPts val="0"/>
              </a:spcAft>
            </a:pPr>
            <a:r>
              <a:rPr lang="en-US" sz="4000" b="1" dirty="0">
                <a:latin typeface="Gotham Bold"/>
                <a:ea typeface="Calibri" panose="020F0502020204030204" pitchFamily="34" charset="0"/>
                <a:cs typeface="Times New Roman" panose="02020603050405020304" pitchFamily="18" charset="0"/>
              </a:rPr>
              <a:t>Time</a:t>
            </a:r>
          </a:p>
          <a:p>
            <a:pPr algn="ctr">
              <a:spcAft>
                <a:spcPts val="0"/>
              </a:spcAft>
            </a:pPr>
            <a:r>
              <a:rPr lang="en-US" sz="4000" b="1" dirty="0">
                <a:latin typeface="Gotham Bold"/>
                <a:ea typeface="Calibri" panose="020F0502020204030204" pitchFamily="34" charset="0"/>
                <a:cs typeface="Times New Roman" panose="02020603050405020304" pitchFamily="18" charset="0"/>
              </a:rPr>
              <a:t>&amp;</a:t>
            </a:r>
          </a:p>
          <a:p>
            <a:pPr algn="ctr">
              <a:spcAft>
                <a:spcPts val="0"/>
              </a:spcAft>
            </a:pPr>
            <a:r>
              <a:rPr lang="en-US" sz="4000" b="1" dirty="0">
                <a:latin typeface="Gotham Bold"/>
                <a:ea typeface="Calibri" panose="020F0502020204030204" pitchFamily="34" charset="0"/>
                <a:cs typeface="Times New Roman" panose="02020603050405020304" pitchFamily="18" charset="0"/>
              </a:rPr>
              <a:t> Money!</a:t>
            </a:r>
          </a:p>
          <a:p>
            <a:pPr>
              <a:lnSpc>
                <a:spcPct val="115000"/>
              </a:lnSpc>
              <a:spcAft>
                <a:spcPts val="750"/>
              </a:spcAft>
            </a:pPr>
            <a:r>
              <a:rPr lang="en-US" sz="375" b="1" dirty="0">
                <a:ea typeface="Calibri" panose="020F0502020204030204" pitchFamily="34" charset="0"/>
                <a:cs typeface="Calibri" panose="020F0502020204030204" pitchFamily="34" charset="0"/>
              </a:rPr>
              <a:t> </a:t>
            </a:r>
            <a:endParaRPr lang="en-US" sz="825" dirty="0">
              <a:ea typeface="Calibri" panose="020F0502020204030204" pitchFamily="34" charset="0"/>
              <a:cs typeface="Times New Roman" panose="02020603050405020304" pitchFamily="18" charset="0"/>
            </a:endParaRPr>
          </a:p>
        </p:txBody>
      </p:sp>
      <p:sp>
        <p:nvSpPr>
          <p:cNvPr id="3" name="Title 1">
            <a:extLst>
              <a:ext uri="{FF2B5EF4-FFF2-40B4-BE49-F238E27FC236}">
                <a16:creationId xmlns:a16="http://schemas.microsoft.com/office/drawing/2014/main" id="{C6488018-530B-45F2-A6C1-92B160EE7553}"/>
              </a:ext>
            </a:extLst>
          </p:cNvPr>
          <p:cNvSpPr txBox="1">
            <a:spLocks/>
          </p:cNvSpPr>
          <p:nvPr/>
        </p:nvSpPr>
        <p:spPr>
          <a:xfrm>
            <a:off x="457200" y="457200"/>
            <a:ext cx="8229600" cy="736181"/>
          </a:xfrm>
          <a:prstGeom prst="rect">
            <a:avLst/>
          </a:prstGeom>
        </p:spPr>
        <p:txBody>
          <a:bodyPr>
            <a:normAutofit/>
          </a:bodyPr>
          <a:lstStyle>
            <a:lvl1pPr algn="ctr" defTabSz="457200" rtl="0" eaLnBrk="1" latinLnBrk="0" hangingPunct="1">
              <a:spcBef>
                <a:spcPct val="0"/>
              </a:spcBef>
              <a:buNone/>
              <a:defRPr sz="3600" kern="1200">
                <a:solidFill>
                  <a:schemeClr val="tx1"/>
                </a:solidFill>
                <a:latin typeface="Gotham Bold"/>
                <a:ea typeface="+mj-ea"/>
                <a:cs typeface="+mj-cs"/>
              </a:defRPr>
            </a:lvl1pPr>
          </a:lstStyle>
          <a:p>
            <a:r>
              <a:rPr lang="en-US" b="1" dirty="0">
                <a:cs typeface="Gotham Bold"/>
              </a:rPr>
              <a:t>Why Utilize State Term Contracts?</a:t>
            </a:r>
          </a:p>
        </p:txBody>
      </p:sp>
      <p:pic>
        <p:nvPicPr>
          <p:cNvPr id="5" name="Picture 4">
            <a:extLst>
              <a:ext uri="{FF2B5EF4-FFF2-40B4-BE49-F238E27FC236}">
                <a16:creationId xmlns:a16="http://schemas.microsoft.com/office/drawing/2014/main" id="{96281249-85E5-4917-8811-75C96FC43028}"/>
              </a:ext>
            </a:extLst>
          </p:cNvPr>
          <p:cNvPicPr>
            <a:picLocks noChangeAspect="1"/>
          </p:cNvPicPr>
          <p:nvPr/>
        </p:nvPicPr>
        <p:blipFill>
          <a:blip r:embed="rId3"/>
          <a:stretch>
            <a:fillRect/>
          </a:stretch>
        </p:blipFill>
        <p:spPr>
          <a:xfrm>
            <a:off x="2836189" y="1500763"/>
            <a:ext cx="5796182" cy="38564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1923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282B90-C024-483B-A383-EFE20FE30401}"/>
              </a:ext>
            </a:extLst>
          </p:cNvPr>
          <p:cNvSpPr/>
          <p:nvPr/>
        </p:nvSpPr>
        <p:spPr>
          <a:xfrm>
            <a:off x="190499" y="182432"/>
            <a:ext cx="8763000" cy="830997"/>
          </a:xfrm>
          <a:prstGeom prst="rect">
            <a:avLst/>
          </a:prstGeom>
        </p:spPr>
        <p:txBody>
          <a:bodyPr wrap="square">
            <a:spAutoFit/>
          </a:bodyPr>
          <a:lstStyle/>
          <a:p>
            <a:pPr lvl="0" algn="ctr"/>
            <a:r>
              <a:rPr lang="en-US" sz="4800" b="1" dirty="0">
                <a:solidFill>
                  <a:srgbClr val="1F497D"/>
                </a:solidFill>
                <a:latin typeface="Calibri"/>
              </a:rPr>
              <a:t>Increase savings</a:t>
            </a:r>
            <a:endParaRPr lang="en-US" sz="2400" dirty="0">
              <a:solidFill>
                <a:prstClr val="black"/>
              </a:solidFill>
            </a:endParaRPr>
          </a:p>
        </p:txBody>
      </p:sp>
      <p:pic>
        <p:nvPicPr>
          <p:cNvPr id="5" name="Picture 4">
            <a:extLst>
              <a:ext uri="{FF2B5EF4-FFF2-40B4-BE49-F238E27FC236}">
                <a16:creationId xmlns:a16="http://schemas.microsoft.com/office/drawing/2014/main" id="{180F14AF-C853-46A8-80ED-5B2030AEE866}"/>
              </a:ext>
            </a:extLst>
          </p:cNvPr>
          <p:cNvPicPr>
            <a:picLocks noChangeAspect="1"/>
          </p:cNvPicPr>
          <p:nvPr/>
        </p:nvPicPr>
        <p:blipFill>
          <a:blip r:embed="rId3"/>
          <a:stretch>
            <a:fillRect/>
          </a:stretch>
        </p:blipFill>
        <p:spPr>
          <a:xfrm>
            <a:off x="1904807" y="877479"/>
            <a:ext cx="5334384" cy="3579550"/>
          </a:xfrm>
          <a:prstGeom prst="rect">
            <a:avLst/>
          </a:prstGeom>
        </p:spPr>
      </p:pic>
      <p:sp>
        <p:nvSpPr>
          <p:cNvPr id="6" name="Rectangle 5">
            <a:extLst>
              <a:ext uri="{FF2B5EF4-FFF2-40B4-BE49-F238E27FC236}">
                <a16:creationId xmlns:a16="http://schemas.microsoft.com/office/drawing/2014/main" id="{3BD63422-9A67-49F0-9AB5-A545FC68F40B}"/>
              </a:ext>
            </a:extLst>
          </p:cNvPr>
          <p:cNvSpPr/>
          <p:nvPr/>
        </p:nvSpPr>
        <p:spPr>
          <a:xfrm>
            <a:off x="201385" y="4274911"/>
            <a:ext cx="8763000" cy="1569660"/>
          </a:xfrm>
          <a:prstGeom prst="rect">
            <a:avLst/>
          </a:prstGeom>
        </p:spPr>
        <p:txBody>
          <a:bodyPr wrap="square">
            <a:spAutoFit/>
          </a:bodyPr>
          <a:lstStyle/>
          <a:p>
            <a:pPr lvl="0" algn="ctr"/>
            <a:r>
              <a:rPr lang="en-US" sz="4800" b="1" dirty="0">
                <a:solidFill>
                  <a:schemeClr val="accent2"/>
                </a:solidFill>
                <a:latin typeface="Calibri"/>
              </a:rPr>
              <a:t>Buy in bulk &amp; ask vendor for additional discounted pricing.</a:t>
            </a:r>
            <a:endParaRPr lang="en-US" sz="2400" dirty="0">
              <a:solidFill>
                <a:schemeClr val="accent2"/>
              </a:solidFill>
            </a:endParaRPr>
          </a:p>
        </p:txBody>
      </p:sp>
    </p:spTree>
    <p:extLst>
      <p:ext uri="{BB962C8B-B14F-4D97-AF65-F5344CB8AC3E}">
        <p14:creationId xmlns:p14="http://schemas.microsoft.com/office/powerpoint/2010/main" val="4079357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92EB4F-2C72-403E-9FDD-630A420C7928}"/>
              </a:ext>
            </a:extLst>
          </p:cNvPr>
          <p:cNvPicPr>
            <a:picLocks noChangeAspect="1"/>
          </p:cNvPicPr>
          <p:nvPr/>
        </p:nvPicPr>
        <p:blipFill>
          <a:blip r:embed="rId3"/>
          <a:stretch>
            <a:fillRect/>
          </a:stretch>
        </p:blipFill>
        <p:spPr>
          <a:xfrm>
            <a:off x="419901" y="780070"/>
            <a:ext cx="8304196" cy="5086387"/>
          </a:xfrm>
          <a:prstGeom prst="rect">
            <a:avLst/>
          </a:prstGeom>
        </p:spPr>
      </p:pic>
      <p:pic>
        <p:nvPicPr>
          <p:cNvPr id="3" name="Picture 2">
            <a:extLst>
              <a:ext uri="{FF2B5EF4-FFF2-40B4-BE49-F238E27FC236}">
                <a16:creationId xmlns:a16="http://schemas.microsoft.com/office/drawing/2014/main" id="{68BA04C3-D764-44FC-BE32-DE99C2E20C78}"/>
              </a:ext>
            </a:extLst>
          </p:cNvPr>
          <p:cNvPicPr>
            <a:picLocks noChangeAspect="1"/>
          </p:cNvPicPr>
          <p:nvPr/>
        </p:nvPicPr>
        <p:blipFill>
          <a:blip r:embed="rId4"/>
          <a:stretch>
            <a:fillRect/>
          </a:stretch>
        </p:blipFill>
        <p:spPr>
          <a:xfrm>
            <a:off x="1371600" y="3037113"/>
            <a:ext cx="2286000" cy="459077"/>
          </a:xfrm>
          <a:prstGeom prst="rect">
            <a:avLst/>
          </a:prstGeom>
        </p:spPr>
      </p:pic>
      <p:sp>
        <p:nvSpPr>
          <p:cNvPr id="5" name="Rectangle 4">
            <a:extLst>
              <a:ext uri="{FF2B5EF4-FFF2-40B4-BE49-F238E27FC236}">
                <a16:creationId xmlns:a16="http://schemas.microsoft.com/office/drawing/2014/main" id="{285A2F21-EE55-4039-A824-C9EFC84955DE}"/>
              </a:ext>
            </a:extLst>
          </p:cNvPr>
          <p:cNvSpPr/>
          <p:nvPr/>
        </p:nvSpPr>
        <p:spPr>
          <a:xfrm>
            <a:off x="4941393" y="565928"/>
            <a:ext cx="4057891" cy="523220"/>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alibri"/>
                <a:ea typeface="+mn-ea"/>
                <a:cs typeface="Arial" charset="0"/>
                <a:hlinkClick r:id="rId5"/>
              </a:rPr>
              <a:t>www.procurement.sc.gov</a:t>
            </a:r>
            <a:endParaRPr kumimoji="0" lang="en-US" altLang="en-US" sz="28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 name="Rectangle 2">
            <a:extLst>
              <a:ext uri="{FF2B5EF4-FFF2-40B4-BE49-F238E27FC236}">
                <a16:creationId xmlns:a16="http://schemas.microsoft.com/office/drawing/2014/main" id="{8AFF40A8-196E-4D19-98BA-E89AA8F2A99F}"/>
              </a:ext>
            </a:extLst>
          </p:cNvPr>
          <p:cNvSpPr txBox="1">
            <a:spLocks noChangeArrowheads="1"/>
          </p:cNvSpPr>
          <p:nvPr/>
        </p:nvSpPr>
        <p:spPr>
          <a:xfrm>
            <a:off x="236444" y="112875"/>
            <a:ext cx="8671111" cy="714663"/>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1F497D"/>
                </a:solidFill>
                <a:effectLst/>
                <a:uLnTx/>
                <a:uFillTx/>
                <a:latin typeface="Calibri"/>
                <a:ea typeface="+mj-ea"/>
                <a:cs typeface="+mj-cs"/>
              </a:rPr>
              <a:t>Access State Term Contracts</a:t>
            </a:r>
            <a:endParaRPr kumimoji="0" lang="en-US" altLang="en-US" sz="4000" b="0" i="0" u="none" strike="noStrike" kern="1200" cap="none" spc="0" normalizeH="0" baseline="0" noProof="0" dirty="0">
              <a:ln>
                <a:noFill/>
              </a:ln>
              <a:solidFill>
                <a:srgbClr val="1F497D"/>
              </a:solidFill>
              <a:effectLst/>
              <a:uLnTx/>
              <a:uFillTx/>
              <a:latin typeface="Calibri"/>
              <a:ea typeface="+mj-ea"/>
              <a:cs typeface="+mj-cs"/>
            </a:endParaRPr>
          </a:p>
        </p:txBody>
      </p:sp>
    </p:spTree>
    <p:extLst>
      <p:ext uri="{BB962C8B-B14F-4D97-AF65-F5344CB8AC3E}">
        <p14:creationId xmlns:p14="http://schemas.microsoft.com/office/powerpoint/2010/main" val="195972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B05F57-84F5-462F-B6D4-D4C18EDDAE0A}"/>
              </a:ext>
            </a:extLst>
          </p:cNvPr>
          <p:cNvPicPr>
            <a:picLocks noGrp="1" noChangeAspect="1"/>
          </p:cNvPicPr>
          <p:nvPr>
            <p:ph idx="1"/>
          </p:nvPr>
        </p:nvPicPr>
        <p:blipFill>
          <a:blip r:embed="rId2"/>
          <a:stretch>
            <a:fillRect/>
          </a:stretch>
        </p:blipFill>
        <p:spPr>
          <a:xfrm>
            <a:off x="104467" y="1371600"/>
            <a:ext cx="8935065" cy="4377668"/>
          </a:xfrm>
        </p:spPr>
      </p:pic>
      <p:sp>
        <p:nvSpPr>
          <p:cNvPr id="6" name="Rectangle 2">
            <a:extLst>
              <a:ext uri="{FF2B5EF4-FFF2-40B4-BE49-F238E27FC236}">
                <a16:creationId xmlns:a16="http://schemas.microsoft.com/office/drawing/2014/main" id="{031264C4-9CDF-458C-8B44-557BDC5C1EEA}"/>
              </a:ext>
            </a:extLst>
          </p:cNvPr>
          <p:cNvSpPr>
            <a:spLocks noGrp="1" noChangeArrowheads="1"/>
          </p:cNvSpPr>
          <p:nvPr>
            <p:ph type="title"/>
          </p:nvPr>
        </p:nvSpPr>
        <p:spPr>
          <a:xfrm>
            <a:off x="457200" y="274638"/>
            <a:ext cx="8229600" cy="681694"/>
          </a:xfrm>
        </p:spPr>
        <p:txBody>
          <a:bodyPr/>
          <a:lstStyle/>
          <a:p>
            <a:r>
              <a:rPr lang="en-US" altLang="en-US" sz="4000" b="1" dirty="0">
                <a:solidFill>
                  <a:schemeClr val="tx2"/>
                </a:solidFill>
              </a:rPr>
              <a:t>Access Statewide Term Contracts</a:t>
            </a:r>
          </a:p>
        </p:txBody>
      </p:sp>
      <p:sp>
        <p:nvSpPr>
          <p:cNvPr id="8" name="TextBox 7">
            <a:extLst>
              <a:ext uri="{FF2B5EF4-FFF2-40B4-BE49-F238E27FC236}">
                <a16:creationId xmlns:a16="http://schemas.microsoft.com/office/drawing/2014/main" id="{B4968845-E11F-4464-B498-6211E71BDF35}"/>
              </a:ext>
            </a:extLst>
          </p:cNvPr>
          <p:cNvSpPr txBox="1"/>
          <p:nvPr/>
        </p:nvSpPr>
        <p:spPr>
          <a:xfrm>
            <a:off x="2286000" y="956332"/>
            <a:ext cx="457200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hlinkClick r:id="rId3"/>
              </a:rPr>
              <a:t>https://www.procurement.sc.gov/contracts</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 </a:t>
            </a:r>
          </a:p>
        </p:txBody>
      </p:sp>
    </p:spTree>
    <p:extLst>
      <p:ext uri="{BB962C8B-B14F-4D97-AF65-F5344CB8AC3E}">
        <p14:creationId xmlns:p14="http://schemas.microsoft.com/office/powerpoint/2010/main" val="1301038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DB5998-9D4B-47AE-A86C-595771560699}"/>
              </a:ext>
            </a:extLst>
          </p:cNvPr>
          <p:cNvPicPr>
            <a:picLocks noChangeAspect="1"/>
          </p:cNvPicPr>
          <p:nvPr/>
        </p:nvPicPr>
        <p:blipFill>
          <a:blip r:embed="rId3"/>
          <a:stretch>
            <a:fillRect/>
          </a:stretch>
        </p:blipFill>
        <p:spPr>
          <a:xfrm>
            <a:off x="0" y="1417580"/>
            <a:ext cx="9144000" cy="4022840"/>
          </a:xfrm>
          <a:prstGeom prst="rect">
            <a:avLst/>
          </a:prstGeom>
        </p:spPr>
      </p:pic>
      <p:pic>
        <p:nvPicPr>
          <p:cNvPr id="3" name="Picture 2">
            <a:extLst>
              <a:ext uri="{FF2B5EF4-FFF2-40B4-BE49-F238E27FC236}">
                <a16:creationId xmlns:a16="http://schemas.microsoft.com/office/drawing/2014/main" id="{68BA04C3-D764-44FC-BE32-DE99C2E20C78}"/>
              </a:ext>
            </a:extLst>
          </p:cNvPr>
          <p:cNvPicPr>
            <a:picLocks noChangeAspect="1"/>
          </p:cNvPicPr>
          <p:nvPr/>
        </p:nvPicPr>
        <p:blipFill>
          <a:blip r:embed="rId4"/>
          <a:stretch>
            <a:fillRect/>
          </a:stretch>
        </p:blipFill>
        <p:spPr>
          <a:xfrm>
            <a:off x="838200" y="2993571"/>
            <a:ext cx="1981200" cy="428472"/>
          </a:xfrm>
          <a:prstGeom prst="rect">
            <a:avLst/>
          </a:prstGeom>
        </p:spPr>
      </p:pic>
      <p:sp>
        <p:nvSpPr>
          <p:cNvPr id="5" name="Rectangle 4">
            <a:extLst>
              <a:ext uri="{FF2B5EF4-FFF2-40B4-BE49-F238E27FC236}">
                <a16:creationId xmlns:a16="http://schemas.microsoft.com/office/drawing/2014/main" id="{285A2F21-EE55-4039-A824-C9EFC84955DE}"/>
              </a:ext>
            </a:extLst>
          </p:cNvPr>
          <p:cNvSpPr/>
          <p:nvPr/>
        </p:nvSpPr>
        <p:spPr>
          <a:xfrm>
            <a:off x="5029200" y="685800"/>
            <a:ext cx="4057891" cy="523220"/>
          </a:xfrm>
          <a:prstGeom prst="rect">
            <a:avLst/>
          </a:prstGeom>
        </p:spPr>
        <p:txBody>
          <a:bodyPr wrap="square">
            <a:spAutoFit/>
          </a:bodyPr>
          <a:lstStyle/>
          <a:p>
            <a:pPr lvl="0">
              <a:spcBef>
                <a:spcPct val="20000"/>
              </a:spcBef>
            </a:pPr>
            <a:r>
              <a:rPr lang="en-US" altLang="en-US" sz="2800" dirty="0">
                <a:solidFill>
                  <a:prstClr val="black"/>
                </a:solidFill>
                <a:latin typeface="Calibri"/>
                <a:cs typeface="+mn-cs"/>
                <a:hlinkClick r:id="rId5"/>
              </a:rPr>
              <a:t>www.procurement.sc.gov</a:t>
            </a:r>
            <a:endParaRPr lang="en-US" altLang="en-US" sz="2800" dirty="0">
              <a:solidFill>
                <a:prstClr val="black"/>
              </a:solidFill>
              <a:latin typeface="Calibri"/>
              <a:cs typeface="+mn-cs"/>
            </a:endParaRPr>
          </a:p>
        </p:txBody>
      </p:sp>
      <p:sp>
        <p:nvSpPr>
          <p:cNvPr id="6" name="Rectangle 2">
            <a:extLst>
              <a:ext uri="{FF2B5EF4-FFF2-40B4-BE49-F238E27FC236}">
                <a16:creationId xmlns:a16="http://schemas.microsoft.com/office/drawing/2014/main" id="{8AFF40A8-196E-4D19-98BA-E89AA8F2A99F}"/>
              </a:ext>
            </a:extLst>
          </p:cNvPr>
          <p:cNvSpPr txBox="1">
            <a:spLocks noChangeArrowheads="1"/>
          </p:cNvSpPr>
          <p:nvPr/>
        </p:nvSpPr>
        <p:spPr>
          <a:xfrm>
            <a:off x="236444" y="112875"/>
            <a:ext cx="8671111" cy="714663"/>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altLang="en-US" sz="3600" b="1" dirty="0">
                <a:solidFill>
                  <a:schemeClr val="tx2"/>
                </a:solidFill>
              </a:rPr>
              <a:t>Access State Term Contracts</a:t>
            </a:r>
            <a:endParaRPr lang="en-US" altLang="en-US" sz="4000" dirty="0">
              <a:solidFill>
                <a:schemeClr val="tx2"/>
              </a:solidFill>
            </a:endParaRPr>
          </a:p>
        </p:txBody>
      </p:sp>
    </p:spTree>
    <p:extLst>
      <p:ext uri="{BB962C8B-B14F-4D97-AF65-F5344CB8AC3E}">
        <p14:creationId xmlns:p14="http://schemas.microsoft.com/office/powerpoint/2010/main" val="26724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282B90-C024-483B-A383-EFE20FE30401}"/>
              </a:ext>
            </a:extLst>
          </p:cNvPr>
          <p:cNvSpPr/>
          <p:nvPr/>
        </p:nvSpPr>
        <p:spPr>
          <a:xfrm>
            <a:off x="190500" y="295870"/>
            <a:ext cx="8763000" cy="923330"/>
          </a:xfrm>
          <a:prstGeom prst="rect">
            <a:avLst/>
          </a:prstGeom>
        </p:spPr>
        <p:txBody>
          <a:bodyPr wrap="square">
            <a:spAutoFit/>
          </a:bodyPr>
          <a:lstStyle/>
          <a:p>
            <a:pPr lvl="0" algn="ctr"/>
            <a:r>
              <a:rPr lang="en-US" sz="5400" b="1" dirty="0">
                <a:solidFill>
                  <a:srgbClr val="1F497D"/>
                </a:solidFill>
                <a:latin typeface="Calibri"/>
              </a:rPr>
              <a:t>Great demand?</a:t>
            </a:r>
            <a:endParaRPr lang="en-US" sz="2800" dirty="0">
              <a:solidFill>
                <a:prstClr val="black"/>
              </a:solidFill>
            </a:endParaRPr>
          </a:p>
        </p:txBody>
      </p:sp>
      <p:pic>
        <p:nvPicPr>
          <p:cNvPr id="1026" name="Picture 2" descr="Ask Sign Design - Free photo on Pixabay">
            <a:extLst>
              <a:ext uri="{FF2B5EF4-FFF2-40B4-BE49-F238E27FC236}">
                <a16:creationId xmlns:a16="http://schemas.microsoft.com/office/drawing/2014/main" id="{1E3F6E0F-4014-4AB2-8343-2ACDC342F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90918"/>
            <a:ext cx="7391400" cy="4347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425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2826F-73F0-4EB8-94AC-A57E3F4F7497}"/>
              </a:ext>
            </a:extLst>
          </p:cNvPr>
          <p:cNvSpPr>
            <a:spLocks noGrp="1"/>
          </p:cNvSpPr>
          <p:nvPr>
            <p:ph type="title"/>
          </p:nvPr>
        </p:nvSpPr>
        <p:spPr/>
        <p:txBody>
          <a:bodyPr/>
          <a:lstStyle/>
          <a:p>
            <a:r>
              <a:rPr lang="en-US" b="1" dirty="0">
                <a:solidFill>
                  <a:schemeClr val="tx2"/>
                </a:solidFill>
              </a:rPr>
              <a:t>Identifying Contracting Opportunities</a:t>
            </a:r>
          </a:p>
        </p:txBody>
      </p:sp>
      <p:sp>
        <p:nvSpPr>
          <p:cNvPr id="3" name="Content Placeholder 2">
            <a:extLst>
              <a:ext uri="{FF2B5EF4-FFF2-40B4-BE49-F238E27FC236}">
                <a16:creationId xmlns:a16="http://schemas.microsoft.com/office/drawing/2014/main" id="{C1536057-5208-48F4-8779-596442B3769E}"/>
              </a:ext>
            </a:extLst>
          </p:cNvPr>
          <p:cNvSpPr>
            <a:spLocks noGrp="1"/>
          </p:cNvSpPr>
          <p:nvPr>
            <p:ph idx="1"/>
          </p:nvPr>
        </p:nvSpPr>
        <p:spPr>
          <a:xfrm>
            <a:off x="457200" y="1600200"/>
            <a:ext cx="4114800" cy="4525963"/>
          </a:xfrm>
        </p:spPr>
        <p:txBody>
          <a:bodyPr/>
          <a:lstStyle/>
          <a:p>
            <a:r>
              <a:rPr lang="en-US" dirty="0"/>
              <a:t>Anticipated Users</a:t>
            </a:r>
          </a:p>
          <a:p>
            <a:r>
              <a:rPr lang="en-US" dirty="0"/>
              <a:t>Anticipated Volume </a:t>
            </a:r>
          </a:p>
          <a:p>
            <a:pPr lvl="1"/>
            <a:r>
              <a:rPr lang="en-US" dirty="0"/>
              <a:t>dollars </a:t>
            </a:r>
          </a:p>
          <a:p>
            <a:pPr lvl="1"/>
            <a:r>
              <a:rPr lang="en-US" dirty="0"/>
              <a:t>&amp; quantity</a:t>
            </a:r>
          </a:p>
          <a:p>
            <a:r>
              <a:rPr lang="en-US" dirty="0"/>
              <a:t>Continued Need</a:t>
            </a:r>
          </a:p>
          <a:p>
            <a:r>
              <a:rPr lang="en-US" dirty="0"/>
              <a:t>Market Stability</a:t>
            </a:r>
          </a:p>
          <a:p>
            <a:r>
              <a:rPr lang="en-US" dirty="0"/>
              <a:t>Level of Competition</a:t>
            </a:r>
          </a:p>
        </p:txBody>
      </p:sp>
      <p:pic>
        <p:nvPicPr>
          <p:cNvPr id="4" name="Picture 3">
            <a:extLst>
              <a:ext uri="{FF2B5EF4-FFF2-40B4-BE49-F238E27FC236}">
                <a16:creationId xmlns:a16="http://schemas.microsoft.com/office/drawing/2014/main" id="{2629C357-5CFC-441C-A4D6-FA827424C069}"/>
              </a:ext>
            </a:extLst>
          </p:cNvPr>
          <p:cNvPicPr>
            <a:picLocks noChangeAspect="1"/>
          </p:cNvPicPr>
          <p:nvPr/>
        </p:nvPicPr>
        <p:blipFill>
          <a:blip r:embed="rId3"/>
          <a:stretch>
            <a:fillRect/>
          </a:stretch>
        </p:blipFill>
        <p:spPr>
          <a:xfrm>
            <a:off x="4267200" y="2000250"/>
            <a:ext cx="4697260" cy="2857500"/>
          </a:xfrm>
          <a:prstGeom prst="rect">
            <a:avLst/>
          </a:prstGeom>
        </p:spPr>
      </p:pic>
    </p:spTree>
    <p:extLst>
      <p:ext uri="{BB962C8B-B14F-4D97-AF65-F5344CB8AC3E}">
        <p14:creationId xmlns:p14="http://schemas.microsoft.com/office/powerpoint/2010/main" val="3882587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086A9-AD54-42F9-9454-4E4791F9A3FB}"/>
              </a:ext>
            </a:extLst>
          </p:cNvPr>
          <p:cNvPicPr>
            <a:picLocks noChangeAspect="1"/>
          </p:cNvPicPr>
          <p:nvPr/>
        </p:nvPicPr>
        <p:blipFill>
          <a:blip r:embed="rId3"/>
          <a:stretch>
            <a:fillRect/>
          </a:stretch>
        </p:blipFill>
        <p:spPr>
          <a:xfrm>
            <a:off x="453719" y="867063"/>
            <a:ext cx="8236562" cy="4966803"/>
          </a:xfrm>
          <a:prstGeom prst="rect">
            <a:avLst/>
          </a:prstGeom>
        </p:spPr>
      </p:pic>
      <p:sp>
        <p:nvSpPr>
          <p:cNvPr id="47106" name="Rectangle 2"/>
          <p:cNvSpPr>
            <a:spLocks noGrp="1" noChangeArrowheads="1"/>
          </p:cNvSpPr>
          <p:nvPr>
            <p:ph type="title"/>
          </p:nvPr>
        </p:nvSpPr>
        <p:spPr>
          <a:xfrm>
            <a:off x="196664" y="152400"/>
            <a:ext cx="8671111" cy="714663"/>
          </a:xfrm>
        </p:spPr>
        <p:txBody>
          <a:bodyPr/>
          <a:lstStyle/>
          <a:p>
            <a:r>
              <a:rPr lang="en-US" altLang="en-US" sz="4000" b="1" dirty="0" err="1">
                <a:solidFill>
                  <a:schemeClr val="tx2"/>
                </a:solidFill>
              </a:rPr>
              <a:t>DisPatcheS</a:t>
            </a:r>
            <a:r>
              <a:rPr lang="en-US" altLang="en-US" sz="4000" b="1" dirty="0">
                <a:solidFill>
                  <a:schemeClr val="tx2"/>
                </a:solidFill>
              </a:rPr>
              <a:t> Newsletter</a:t>
            </a:r>
            <a:endParaRPr lang="en-US" altLang="en-US" dirty="0">
              <a:solidFill>
                <a:schemeClr val="tx2"/>
              </a:solidFill>
            </a:endParaRPr>
          </a:p>
        </p:txBody>
      </p:sp>
      <p:sp>
        <p:nvSpPr>
          <p:cNvPr id="47108" name="Text Box 4"/>
          <p:cNvSpPr txBox="1">
            <a:spLocks noChangeArrowheads="1"/>
          </p:cNvSpPr>
          <p:nvPr/>
        </p:nvSpPr>
        <p:spPr bwMode="auto">
          <a:xfrm>
            <a:off x="2743575" y="2686484"/>
            <a:ext cx="3961279" cy="46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defTabSz="1019175">
              <a:spcBef>
                <a:spcPct val="20000"/>
              </a:spcBef>
              <a:buChar char="•"/>
              <a:defRPr sz="3600">
                <a:solidFill>
                  <a:schemeClr val="tx1"/>
                </a:solidFill>
                <a:latin typeface="Times New Roman" pitchFamily="18" charset="0"/>
              </a:defRPr>
            </a:lvl1pPr>
            <a:lvl2pPr marL="742950" indent="-285750" defTabSz="1019175">
              <a:spcBef>
                <a:spcPct val="20000"/>
              </a:spcBef>
              <a:buChar char="–"/>
              <a:defRPr sz="3100">
                <a:solidFill>
                  <a:schemeClr val="tx1"/>
                </a:solidFill>
                <a:latin typeface="Times New Roman" pitchFamily="18" charset="0"/>
              </a:defRPr>
            </a:lvl2pPr>
            <a:lvl3pPr marL="1143000" indent="-228600" defTabSz="1019175">
              <a:spcBef>
                <a:spcPct val="20000"/>
              </a:spcBef>
              <a:buChar char="•"/>
              <a:defRPr sz="2700">
                <a:solidFill>
                  <a:schemeClr val="tx1"/>
                </a:solidFill>
                <a:latin typeface="Times New Roman" pitchFamily="18" charset="0"/>
              </a:defRPr>
            </a:lvl3pPr>
            <a:lvl4pPr marL="1600200" indent="-228600" defTabSz="1019175">
              <a:spcBef>
                <a:spcPct val="20000"/>
              </a:spcBef>
              <a:buChar char="–"/>
              <a:defRPr sz="2200">
                <a:solidFill>
                  <a:schemeClr val="tx1"/>
                </a:solidFill>
                <a:latin typeface="Times New Roman" pitchFamily="18" charset="0"/>
              </a:defRPr>
            </a:lvl4pPr>
            <a:lvl5pPr marL="2057400" indent="-228600" defTabSz="1019175">
              <a:spcBef>
                <a:spcPct val="20000"/>
              </a:spcBef>
              <a:buChar char="»"/>
              <a:defRPr sz="2200">
                <a:solidFill>
                  <a:schemeClr val="tx1"/>
                </a:solidFill>
                <a:latin typeface="Times New Roman" pitchFamily="18" charset="0"/>
              </a:defRPr>
            </a:lvl5pPr>
            <a:lvl6pPr marL="2514600" indent="-228600" defTabSz="1019175" eaLnBrk="0" fontAlgn="base" hangingPunct="0">
              <a:spcBef>
                <a:spcPct val="20000"/>
              </a:spcBef>
              <a:spcAft>
                <a:spcPct val="0"/>
              </a:spcAft>
              <a:buChar char="»"/>
              <a:defRPr sz="2200">
                <a:solidFill>
                  <a:schemeClr val="tx1"/>
                </a:solidFill>
                <a:latin typeface="Times New Roman" pitchFamily="18" charset="0"/>
              </a:defRPr>
            </a:lvl6pPr>
            <a:lvl7pPr marL="2971800" indent="-228600" defTabSz="1019175" eaLnBrk="0" fontAlgn="base" hangingPunct="0">
              <a:spcBef>
                <a:spcPct val="20000"/>
              </a:spcBef>
              <a:spcAft>
                <a:spcPct val="0"/>
              </a:spcAft>
              <a:buChar char="»"/>
              <a:defRPr sz="2200">
                <a:solidFill>
                  <a:schemeClr val="tx1"/>
                </a:solidFill>
                <a:latin typeface="Times New Roman" pitchFamily="18" charset="0"/>
              </a:defRPr>
            </a:lvl7pPr>
            <a:lvl8pPr marL="3429000" indent="-228600" defTabSz="1019175" eaLnBrk="0" fontAlgn="base" hangingPunct="0">
              <a:spcBef>
                <a:spcPct val="20000"/>
              </a:spcBef>
              <a:spcAft>
                <a:spcPct val="0"/>
              </a:spcAft>
              <a:buChar char="»"/>
              <a:defRPr sz="2200">
                <a:solidFill>
                  <a:schemeClr val="tx1"/>
                </a:solidFill>
                <a:latin typeface="Times New Roman" pitchFamily="18" charset="0"/>
              </a:defRPr>
            </a:lvl8pPr>
            <a:lvl9pPr marL="3886200" indent="-228600" defTabSz="1019175" eaLnBrk="0" fontAlgn="base" hangingPunct="0">
              <a:spcBef>
                <a:spcPct val="20000"/>
              </a:spcBef>
              <a:spcAft>
                <a:spcPct val="0"/>
              </a:spcAft>
              <a:buChar char="»"/>
              <a:defRPr sz="2200">
                <a:solidFill>
                  <a:schemeClr val="tx1"/>
                </a:solidFill>
                <a:latin typeface="Times New Roman" pitchFamily="18" charset="0"/>
              </a:defRPr>
            </a:lvl9pPr>
          </a:lstStyle>
          <a:p>
            <a:pPr marL="0" marR="0" lvl="0" indent="0" algn="l" defTabSz="1019175"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2" name="Rectangle 1"/>
          <p:cNvSpPr/>
          <p:nvPr/>
        </p:nvSpPr>
        <p:spPr>
          <a:xfrm>
            <a:off x="6096000" y="667008"/>
            <a:ext cx="4572000" cy="400110"/>
          </a:xfrm>
          <a:prstGeom prst="rect">
            <a:avLst/>
          </a:prstGeom>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Arial" charset="0"/>
                <a:hlinkClick r:id="rId4"/>
              </a:rPr>
              <a:t>www.procurement.sc.gov</a:t>
            </a:r>
            <a:endParaRPr kumimoji="0" lang="en-US" alt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 name="Oval 3">
            <a:extLst>
              <a:ext uri="{FF2B5EF4-FFF2-40B4-BE49-F238E27FC236}">
                <a16:creationId xmlns:a16="http://schemas.microsoft.com/office/drawing/2014/main" id="{0B9D414E-A603-4076-9979-CB349CDCFFB3}"/>
              </a:ext>
            </a:extLst>
          </p:cNvPr>
          <p:cNvSpPr/>
          <p:nvPr/>
        </p:nvSpPr>
        <p:spPr>
          <a:xfrm>
            <a:off x="6248400" y="2644753"/>
            <a:ext cx="1955800" cy="4037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913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454EFC-505E-4EB0-B4C3-7293E295D566}"/>
              </a:ext>
            </a:extLst>
          </p:cNvPr>
          <p:cNvSpPr/>
          <p:nvPr/>
        </p:nvSpPr>
        <p:spPr>
          <a:xfrm>
            <a:off x="0" y="5715000"/>
            <a:ext cx="7620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9B415479-90A2-4889-811A-F63A14A2DF6F}"/>
              </a:ext>
            </a:extLst>
          </p:cNvPr>
          <p:cNvPicPr>
            <a:picLocks noChangeAspect="1"/>
          </p:cNvPicPr>
          <p:nvPr/>
        </p:nvPicPr>
        <p:blipFill>
          <a:blip r:embed="rId3"/>
          <a:stretch>
            <a:fillRect/>
          </a:stretch>
        </p:blipFill>
        <p:spPr>
          <a:xfrm>
            <a:off x="1" y="7620"/>
            <a:ext cx="533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8D7AEC54-60E8-418F-AB20-E05298EA5276}"/>
              </a:ext>
            </a:extLst>
          </p:cNvPr>
          <p:cNvPicPr>
            <a:picLocks noChangeAspect="1"/>
          </p:cNvPicPr>
          <p:nvPr/>
        </p:nvPicPr>
        <p:blipFill>
          <a:blip r:embed="rId4"/>
          <a:stretch>
            <a:fillRect/>
          </a:stretch>
        </p:blipFill>
        <p:spPr>
          <a:xfrm rot="20813793">
            <a:off x="3820064" y="2603960"/>
            <a:ext cx="5779137" cy="3475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5440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9691"/>
            <a:ext cx="5105400" cy="990600"/>
          </a:xfrm>
        </p:spPr>
        <p:txBody>
          <a:bodyPr/>
          <a:lstStyle/>
          <a:p>
            <a:r>
              <a:rPr lang="en-US" sz="4000" b="1" u="sng" dirty="0">
                <a:solidFill>
                  <a:schemeClr val="tx2"/>
                </a:solidFill>
              </a:rPr>
              <a:t>Getting to Know You</a:t>
            </a:r>
          </a:p>
        </p:txBody>
      </p:sp>
      <p:sp>
        <p:nvSpPr>
          <p:cNvPr id="3" name="Content Placeholder 2"/>
          <p:cNvSpPr>
            <a:spLocks noGrp="1"/>
          </p:cNvSpPr>
          <p:nvPr>
            <p:ph idx="1"/>
          </p:nvPr>
        </p:nvSpPr>
        <p:spPr>
          <a:xfrm>
            <a:off x="838200" y="1981200"/>
            <a:ext cx="3429000" cy="3022745"/>
          </a:xfrm>
        </p:spPr>
        <p:txBody>
          <a:bodyPr/>
          <a:lstStyle/>
          <a:p>
            <a:pPr marL="0" indent="0" algn="ctr">
              <a:buNone/>
            </a:pPr>
            <a:r>
              <a:rPr lang="en-US" sz="4000" b="1" dirty="0">
                <a:solidFill>
                  <a:schemeClr val="accent1">
                    <a:lumMod val="75000"/>
                  </a:schemeClr>
                </a:solidFill>
              </a:rPr>
              <a:t>Does anyone have an unlimited budget?</a:t>
            </a:r>
          </a:p>
        </p:txBody>
      </p:sp>
      <p:pic>
        <p:nvPicPr>
          <p:cNvPr id="4" name="Picture 3">
            <a:extLst>
              <a:ext uri="{FF2B5EF4-FFF2-40B4-BE49-F238E27FC236}">
                <a16:creationId xmlns:a16="http://schemas.microsoft.com/office/drawing/2014/main" id="{27ACC055-5ACC-4D43-B2D4-A0A87710AA50}"/>
              </a:ext>
            </a:extLst>
          </p:cNvPr>
          <p:cNvPicPr>
            <a:picLocks noChangeAspect="1"/>
          </p:cNvPicPr>
          <p:nvPr/>
        </p:nvPicPr>
        <p:blipFill>
          <a:blip r:embed="rId3"/>
          <a:stretch>
            <a:fillRect/>
          </a:stretch>
        </p:blipFill>
        <p:spPr>
          <a:xfrm>
            <a:off x="5105400" y="228600"/>
            <a:ext cx="3797797" cy="5696696"/>
          </a:xfrm>
          <a:prstGeom prst="rect">
            <a:avLst/>
          </a:prstGeom>
          <a:ln>
            <a:noFill/>
          </a:ln>
          <a:effectLst>
            <a:softEdge rad="112500"/>
          </a:effectLst>
        </p:spPr>
      </p:pic>
    </p:spTree>
    <p:extLst>
      <p:ext uri="{BB962C8B-B14F-4D97-AF65-F5344CB8AC3E}">
        <p14:creationId xmlns:p14="http://schemas.microsoft.com/office/powerpoint/2010/main" val="82936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92EB4F-2C72-403E-9FDD-630A420C7928}"/>
              </a:ext>
            </a:extLst>
          </p:cNvPr>
          <p:cNvPicPr>
            <a:picLocks noChangeAspect="1"/>
          </p:cNvPicPr>
          <p:nvPr/>
        </p:nvPicPr>
        <p:blipFill>
          <a:blip r:embed="rId3"/>
          <a:stretch>
            <a:fillRect/>
          </a:stretch>
        </p:blipFill>
        <p:spPr>
          <a:xfrm>
            <a:off x="419901" y="780070"/>
            <a:ext cx="8304196" cy="5086387"/>
          </a:xfrm>
          <a:prstGeom prst="rect">
            <a:avLst/>
          </a:prstGeom>
        </p:spPr>
      </p:pic>
      <p:sp>
        <p:nvSpPr>
          <p:cNvPr id="5" name="Rectangle 4">
            <a:extLst>
              <a:ext uri="{FF2B5EF4-FFF2-40B4-BE49-F238E27FC236}">
                <a16:creationId xmlns:a16="http://schemas.microsoft.com/office/drawing/2014/main" id="{285A2F21-EE55-4039-A824-C9EFC84955DE}"/>
              </a:ext>
            </a:extLst>
          </p:cNvPr>
          <p:cNvSpPr/>
          <p:nvPr/>
        </p:nvSpPr>
        <p:spPr>
          <a:xfrm>
            <a:off x="2619253" y="542194"/>
            <a:ext cx="4057891" cy="523220"/>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alibri"/>
                <a:ea typeface="+mn-ea"/>
                <a:cs typeface="Arial" charset="0"/>
                <a:hlinkClick r:id="rId4"/>
              </a:rPr>
              <a:t>www.procurement.sc.gov</a:t>
            </a:r>
            <a:endParaRPr kumimoji="0" lang="en-US" altLang="en-US" sz="28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 name="Rectangle 2">
            <a:extLst>
              <a:ext uri="{FF2B5EF4-FFF2-40B4-BE49-F238E27FC236}">
                <a16:creationId xmlns:a16="http://schemas.microsoft.com/office/drawing/2014/main" id="{8AFF40A8-196E-4D19-98BA-E89AA8F2A99F}"/>
              </a:ext>
            </a:extLst>
          </p:cNvPr>
          <p:cNvSpPr txBox="1">
            <a:spLocks noChangeArrowheads="1"/>
          </p:cNvSpPr>
          <p:nvPr/>
        </p:nvSpPr>
        <p:spPr>
          <a:xfrm>
            <a:off x="236444" y="112875"/>
            <a:ext cx="8671111" cy="714663"/>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1F497D"/>
                </a:solidFill>
                <a:effectLst/>
                <a:uLnTx/>
                <a:uFillTx/>
                <a:latin typeface="Calibri"/>
                <a:ea typeface="+mj-ea"/>
                <a:cs typeface="+mj-cs"/>
              </a:rPr>
              <a:t>South Carolina Business Opportunities</a:t>
            </a:r>
            <a:endParaRPr kumimoji="0" lang="en-US" altLang="en-US" sz="4000" b="0" i="0" u="none" strike="noStrike" kern="1200" cap="none" spc="0" normalizeH="0" baseline="0" noProof="0" dirty="0">
              <a:ln>
                <a:noFill/>
              </a:ln>
              <a:solidFill>
                <a:srgbClr val="1F497D"/>
              </a:solidFill>
              <a:effectLst/>
              <a:uLnTx/>
              <a:uFillTx/>
              <a:latin typeface="Calibri"/>
              <a:ea typeface="+mj-ea"/>
              <a:cs typeface="+mj-cs"/>
            </a:endParaRPr>
          </a:p>
        </p:txBody>
      </p:sp>
      <p:pic>
        <p:nvPicPr>
          <p:cNvPr id="7" name="Picture 6">
            <a:extLst>
              <a:ext uri="{FF2B5EF4-FFF2-40B4-BE49-F238E27FC236}">
                <a16:creationId xmlns:a16="http://schemas.microsoft.com/office/drawing/2014/main" id="{12D6A9ED-8CED-41D2-96BC-D2E4AB753FFE}"/>
              </a:ext>
            </a:extLst>
          </p:cNvPr>
          <p:cNvPicPr>
            <a:picLocks noChangeAspect="1"/>
          </p:cNvPicPr>
          <p:nvPr/>
        </p:nvPicPr>
        <p:blipFill>
          <a:blip r:embed="rId5"/>
          <a:stretch>
            <a:fillRect/>
          </a:stretch>
        </p:blipFill>
        <p:spPr>
          <a:xfrm>
            <a:off x="3962400" y="1399011"/>
            <a:ext cx="1371599" cy="523219"/>
          </a:xfrm>
          <a:prstGeom prst="rect">
            <a:avLst/>
          </a:prstGeom>
        </p:spPr>
      </p:pic>
    </p:spTree>
    <p:extLst>
      <p:ext uri="{BB962C8B-B14F-4D97-AF65-F5344CB8AC3E}">
        <p14:creationId xmlns:p14="http://schemas.microsoft.com/office/powerpoint/2010/main" val="96357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22A70E3-4D3B-4F9E-8720-7E87023F79F5}"/>
              </a:ext>
            </a:extLst>
          </p:cNvPr>
          <p:cNvPicPr>
            <a:picLocks noGrp="1" noChangeAspect="1"/>
          </p:cNvPicPr>
          <p:nvPr>
            <p:ph idx="1"/>
          </p:nvPr>
        </p:nvPicPr>
        <p:blipFill>
          <a:blip r:embed="rId2"/>
          <a:stretch>
            <a:fillRect/>
          </a:stretch>
        </p:blipFill>
        <p:spPr>
          <a:xfrm>
            <a:off x="0" y="152400"/>
            <a:ext cx="9200823" cy="5334000"/>
          </a:xfrm>
        </p:spPr>
      </p:pic>
      <p:sp>
        <p:nvSpPr>
          <p:cNvPr id="7" name="TextBox 6">
            <a:extLst>
              <a:ext uri="{FF2B5EF4-FFF2-40B4-BE49-F238E27FC236}">
                <a16:creationId xmlns:a16="http://schemas.microsoft.com/office/drawing/2014/main" id="{A751B86F-B985-494F-9B03-7A6DB8F21401}"/>
              </a:ext>
            </a:extLst>
          </p:cNvPr>
          <p:cNvSpPr txBox="1"/>
          <p:nvPr/>
        </p:nvSpPr>
        <p:spPr>
          <a:xfrm>
            <a:off x="3962400" y="5334000"/>
            <a:ext cx="5667736" cy="523220"/>
          </a:xfrm>
          <a:prstGeom prst="rect">
            <a:avLst/>
          </a:prstGeom>
          <a:noFill/>
        </p:spPr>
        <p:txBody>
          <a:bodyPr wrap="square">
            <a:spAutoFit/>
          </a:bodyPr>
          <a:lstStyle/>
          <a:p>
            <a:r>
              <a:rPr lang="en-US" sz="2800" dirty="0">
                <a:solidFill>
                  <a:schemeClr val="tx2"/>
                </a:solidFill>
              </a:rPr>
              <a:t>https://scbo.sc.gov/online-edition</a:t>
            </a:r>
          </a:p>
        </p:txBody>
      </p:sp>
    </p:spTree>
    <p:extLst>
      <p:ext uri="{BB962C8B-B14F-4D97-AF65-F5344CB8AC3E}">
        <p14:creationId xmlns:p14="http://schemas.microsoft.com/office/powerpoint/2010/main" val="11599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61CA22-ABBD-4066-9B63-9D915EEB157C}"/>
              </a:ext>
            </a:extLst>
          </p:cNvPr>
          <p:cNvPicPr>
            <a:picLocks noChangeAspect="1"/>
          </p:cNvPicPr>
          <p:nvPr/>
        </p:nvPicPr>
        <p:blipFill>
          <a:blip r:embed="rId3"/>
          <a:stretch>
            <a:fillRect/>
          </a:stretch>
        </p:blipFill>
        <p:spPr>
          <a:xfrm>
            <a:off x="579228" y="764410"/>
            <a:ext cx="7905977" cy="4767454"/>
          </a:xfrm>
          <a:prstGeom prst="rect">
            <a:avLst/>
          </a:prstGeom>
        </p:spPr>
      </p:pic>
      <p:sp>
        <p:nvSpPr>
          <p:cNvPr id="47106" name="Rectangle 2"/>
          <p:cNvSpPr>
            <a:spLocks noGrp="1" noChangeArrowheads="1"/>
          </p:cNvSpPr>
          <p:nvPr>
            <p:ph type="title"/>
          </p:nvPr>
        </p:nvSpPr>
        <p:spPr>
          <a:xfrm>
            <a:off x="196662" y="49747"/>
            <a:ext cx="8671111" cy="714663"/>
          </a:xfrm>
        </p:spPr>
        <p:txBody>
          <a:bodyPr/>
          <a:lstStyle/>
          <a:p>
            <a:r>
              <a:rPr lang="en-US" altLang="en-US" sz="3200" b="1" dirty="0"/>
              <a:t>Contact Us or Other Agency Procurement Officers</a:t>
            </a:r>
            <a:endParaRPr lang="en-US" altLang="en-US" sz="3600" dirty="0"/>
          </a:p>
        </p:txBody>
      </p:sp>
      <p:sp>
        <p:nvSpPr>
          <p:cNvPr id="47108" name="Text Box 4"/>
          <p:cNvSpPr txBox="1">
            <a:spLocks noChangeArrowheads="1"/>
          </p:cNvSpPr>
          <p:nvPr/>
        </p:nvSpPr>
        <p:spPr bwMode="auto">
          <a:xfrm>
            <a:off x="2743575" y="2686484"/>
            <a:ext cx="3961279" cy="46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defTabSz="1019175">
              <a:spcBef>
                <a:spcPct val="20000"/>
              </a:spcBef>
              <a:buChar char="•"/>
              <a:defRPr sz="3600">
                <a:solidFill>
                  <a:schemeClr val="tx1"/>
                </a:solidFill>
                <a:latin typeface="Times New Roman" pitchFamily="18" charset="0"/>
              </a:defRPr>
            </a:lvl1pPr>
            <a:lvl2pPr marL="742950" indent="-285750" defTabSz="1019175">
              <a:spcBef>
                <a:spcPct val="20000"/>
              </a:spcBef>
              <a:buChar char="–"/>
              <a:defRPr sz="3100">
                <a:solidFill>
                  <a:schemeClr val="tx1"/>
                </a:solidFill>
                <a:latin typeface="Times New Roman" pitchFamily="18" charset="0"/>
              </a:defRPr>
            </a:lvl2pPr>
            <a:lvl3pPr marL="1143000" indent="-228600" defTabSz="1019175">
              <a:spcBef>
                <a:spcPct val="20000"/>
              </a:spcBef>
              <a:buChar char="•"/>
              <a:defRPr sz="2700">
                <a:solidFill>
                  <a:schemeClr val="tx1"/>
                </a:solidFill>
                <a:latin typeface="Times New Roman" pitchFamily="18" charset="0"/>
              </a:defRPr>
            </a:lvl3pPr>
            <a:lvl4pPr marL="1600200" indent="-228600" defTabSz="1019175">
              <a:spcBef>
                <a:spcPct val="20000"/>
              </a:spcBef>
              <a:buChar char="–"/>
              <a:defRPr sz="2200">
                <a:solidFill>
                  <a:schemeClr val="tx1"/>
                </a:solidFill>
                <a:latin typeface="Times New Roman" pitchFamily="18" charset="0"/>
              </a:defRPr>
            </a:lvl4pPr>
            <a:lvl5pPr marL="2057400" indent="-228600" defTabSz="1019175">
              <a:spcBef>
                <a:spcPct val="20000"/>
              </a:spcBef>
              <a:buChar char="»"/>
              <a:defRPr sz="2200">
                <a:solidFill>
                  <a:schemeClr val="tx1"/>
                </a:solidFill>
                <a:latin typeface="Times New Roman" pitchFamily="18" charset="0"/>
              </a:defRPr>
            </a:lvl5pPr>
            <a:lvl6pPr marL="2514600" indent="-228600" defTabSz="1019175" eaLnBrk="0" fontAlgn="base" hangingPunct="0">
              <a:spcBef>
                <a:spcPct val="20000"/>
              </a:spcBef>
              <a:spcAft>
                <a:spcPct val="0"/>
              </a:spcAft>
              <a:buChar char="»"/>
              <a:defRPr sz="2200">
                <a:solidFill>
                  <a:schemeClr val="tx1"/>
                </a:solidFill>
                <a:latin typeface="Times New Roman" pitchFamily="18" charset="0"/>
              </a:defRPr>
            </a:lvl6pPr>
            <a:lvl7pPr marL="2971800" indent="-228600" defTabSz="1019175" eaLnBrk="0" fontAlgn="base" hangingPunct="0">
              <a:spcBef>
                <a:spcPct val="20000"/>
              </a:spcBef>
              <a:spcAft>
                <a:spcPct val="0"/>
              </a:spcAft>
              <a:buChar char="»"/>
              <a:defRPr sz="2200">
                <a:solidFill>
                  <a:schemeClr val="tx1"/>
                </a:solidFill>
                <a:latin typeface="Times New Roman" pitchFamily="18" charset="0"/>
              </a:defRPr>
            </a:lvl7pPr>
            <a:lvl8pPr marL="3429000" indent="-228600" defTabSz="1019175" eaLnBrk="0" fontAlgn="base" hangingPunct="0">
              <a:spcBef>
                <a:spcPct val="20000"/>
              </a:spcBef>
              <a:spcAft>
                <a:spcPct val="0"/>
              </a:spcAft>
              <a:buChar char="»"/>
              <a:defRPr sz="2200">
                <a:solidFill>
                  <a:schemeClr val="tx1"/>
                </a:solidFill>
                <a:latin typeface="Times New Roman" pitchFamily="18" charset="0"/>
              </a:defRPr>
            </a:lvl8pPr>
            <a:lvl9pPr marL="3886200" indent="-228600" defTabSz="1019175" eaLnBrk="0" fontAlgn="base" hangingPunct="0">
              <a:spcBef>
                <a:spcPct val="20000"/>
              </a:spcBef>
              <a:spcAft>
                <a:spcPct val="0"/>
              </a:spcAft>
              <a:buChar char="»"/>
              <a:defRPr sz="2200">
                <a:solidFill>
                  <a:schemeClr val="tx1"/>
                </a:solidFill>
                <a:latin typeface="Times New Roman" pitchFamily="18" charset="0"/>
              </a:defRPr>
            </a:lvl9pPr>
          </a:lstStyle>
          <a:p>
            <a:pPr marL="0" marR="0" lvl="0" indent="0" algn="l" defTabSz="1019175"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2" name="Rectangle 1"/>
          <p:cNvSpPr/>
          <p:nvPr/>
        </p:nvSpPr>
        <p:spPr>
          <a:xfrm>
            <a:off x="6019800" y="5439451"/>
            <a:ext cx="4572000" cy="400110"/>
          </a:xfrm>
          <a:prstGeom prst="rect">
            <a:avLst/>
          </a:prstGeom>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Arial" charset="0"/>
                <a:hlinkClick r:id="rId4"/>
              </a:rPr>
              <a:t>www.procurement.sc.gov</a:t>
            </a:r>
            <a:endParaRPr kumimoji="0" lang="en-US" alt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 name="Oval 3">
            <a:extLst>
              <a:ext uri="{FF2B5EF4-FFF2-40B4-BE49-F238E27FC236}">
                <a16:creationId xmlns:a16="http://schemas.microsoft.com/office/drawing/2014/main" id="{0B9D414E-A603-4076-9979-CB349CDCFFB3}"/>
              </a:ext>
            </a:extLst>
          </p:cNvPr>
          <p:cNvSpPr/>
          <p:nvPr/>
        </p:nvSpPr>
        <p:spPr>
          <a:xfrm>
            <a:off x="6324600" y="2298388"/>
            <a:ext cx="1117600" cy="3650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BCBD5DCE-EBE1-4FEF-A0E0-7C72737069DE}"/>
              </a:ext>
            </a:extLst>
          </p:cNvPr>
          <p:cNvSpPr/>
          <p:nvPr/>
        </p:nvSpPr>
        <p:spPr>
          <a:xfrm>
            <a:off x="6172200" y="3729365"/>
            <a:ext cx="2392572" cy="4616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2683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6154" y="502920"/>
            <a:ext cx="8229600" cy="1143000"/>
          </a:xfrm>
        </p:spPr>
        <p:txBody>
          <a:bodyPr>
            <a:normAutofit fontScale="90000"/>
          </a:bodyPr>
          <a:lstStyle/>
          <a:p>
            <a:r>
              <a:rPr lang="en-US" b="1" dirty="0"/>
              <a:t>Where can I find more information about state government procurement? </a:t>
            </a:r>
          </a:p>
        </p:txBody>
      </p:sp>
      <p:pic>
        <p:nvPicPr>
          <p:cNvPr id="6146"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86541" y="2000250"/>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1D25F494-F80D-436C-83EC-2697000480E4}"/>
              </a:ext>
            </a:extLst>
          </p:cNvPr>
          <p:cNvPicPr>
            <a:picLocks noChangeAspect="1"/>
          </p:cNvPicPr>
          <p:nvPr/>
        </p:nvPicPr>
        <p:blipFill>
          <a:blip r:embed="rId4"/>
          <a:stretch>
            <a:fillRect/>
          </a:stretch>
        </p:blipFill>
        <p:spPr>
          <a:xfrm>
            <a:off x="1011327" y="2183130"/>
            <a:ext cx="3559628" cy="24917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E9FD919B-6E71-43DB-87F3-15C75C25CC50}"/>
              </a:ext>
            </a:extLst>
          </p:cNvPr>
          <p:cNvSpPr/>
          <p:nvPr/>
        </p:nvSpPr>
        <p:spPr>
          <a:xfrm>
            <a:off x="2542009" y="5029200"/>
            <a:ext cx="4057891" cy="523220"/>
          </a:xfrm>
          <a:prstGeom prst="rect">
            <a:avLst/>
          </a:prstGeom>
        </p:spPr>
        <p:txBody>
          <a:bodyPr wrap="square">
            <a:spAutoFit/>
          </a:bodyPr>
          <a:lstStyle/>
          <a:p>
            <a:pPr lvl="0">
              <a:spcBef>
                <a:spcPct val="20000"/>
              </a:spcBef>
            </a:pPr>
            <a:r>
              <a:rPr lang="en-US" altLang="en-US" sz="2800" dirty="0">
                <a:solidFill>
                  <a:prstClr val="black"/>
                </a:solidFill>
                <a:latin typeface="Calibri"/>
                <a:cs typeface="+mn-cs"/>
                <a:hlinkClick r:id="rId5"/>
              </a:rPr>
              <a:t>www.procurement.sc.gov</a:t>
            </a:r>
            <a:endParaRPr lang="en-US" altLang="en-US" sz="2800" dirty="0">
              <a:solidFill>
                <a:prstClr val="black"/>
              </a:solidFill>
              <a:latin typeface="Calibri"/>
              <a:cs typeface="+mn-cs"/>
            </a:endParaRPr>
          </a:p>
        </p:txBody>
      </p:sp>
    </p:spTree>
    <p:extLst>
      <p:ext uri="{BB962C8B-B14F-4D97-AF65-F5344CB8AC3E}">
        <p14:creationId xmlns:p14="http://schemas.microsoft.com/office/powerpoint/2010/main" val="3842646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Mixed raced employees">
            <a:extLst>
              <a:ext uri="{FF2B5EF4-FFF2-40B4-BE49-F238E27FC236}">
                <a16:creationId xmlns:a16="http://schemas.microsoft.com/office/drawing/2014/main" id="{DD526822-783B-4D86-9A2D-ADCD01B46870}"/>
              </a:ext>
            </a:extLst>
          </p:cNvPr>
          <p:cNvPicPr>
            <a:picLocks noChangeAspect="1"/>
          </p:cNvPicPr>
          <p:nvPr/>
        </p:nvPicPr>
        <p:blipFill rotWithShape="1">
          <a:blip r:embed="rId3"/>
          <a:srcRect l="13871" r="19176" b="-1"/>
          <a:stretch/>
        </p:blipFill>
        <p:spPr>
          <a:xfrm>
            <a:off x="3824081" y="1"/>
            <a:ext cx="5318777" cy="600075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540BFBE0-D9C8-4CBC-B5F9-A81B1F3AAD9A}"/>
              </a:ext>
            </a:extLst>
          </p:cNvPr>
          <p:cNvSpPr>
            <a:spLocks noGrp="1"/>
          </p:cNvSpPr>
          <p:nvPr>
            <p:ph type="sldNum" sz="quarter" idx="4294967295"/>
          </p:nvPr>
        </p:nvSpPr>
        <p:spPr>
          <a:xfrm>
            <a:off x="7829550" y="5624513"/>
            <a:ext cx="685800" cy="273844"/>
          </a:xfrm>
        </p:spPr>
        <p:txBody>
          <a:bodyPr vert="horz" lIns="68580" tIns="34290" rIns="68580" bIns="34290" rtlCol="0" anchor="ctr">
            <a:normAutofit/>
          </a:bodyPr>
          <a:lstStyle/>
          <a:p>
            <a:pPr algn="r">
              <a:spcAft>
                <a:spcPts val="450"/>
              </a:spcAft>
              <a:defRPr/>
            </a:pPr>
            <a:fld id="{9EC71654-96A5-4280-94F3-931C61A9F92C}" type="slidenum">
              <a:rPr lang="en-US" sz="900">
                <a:solidFill>
                  <a:srgbClr val="FFFFFF"/>
                </a:solidFill>
                <a:latin typeface="Calibri" panose="020F0502020204030204"/>
              </a:rPr>
              <a:pPr algn="r">
                <a:spcAft>
                  <a:spcPts val="450"/>
                </a:spcAft>
                <a:defRPr/>
              </a:pPr>
              <a:t>24</a:t>
            </a:fld>
            <a:endParaRPr lang="en-US" sz="900">
              <a:solidFill>
                <a:srgbClr val="FFFFFF"/>
              </a:solidFill>
              <a:latin typeface="Calibri" panose="020F0502020204030204"/>
            </a:endParaRPr>
          </a:p>
        </p:txBody>
      </p:sp>
      <p:sp>
        <p:nvSpPr>
          <p:cNvPr id="10" name="Rectangle 2">
            <a:extLst>
              <a:ext uri="{FF2B5EF4-FFF2-40B4-BE49-F238E27FC236}">
                <a16:creationId xmlns:a16="http://schemas.microsoft.com/office/drawing/2014/main" id="{5DCB2915-E2C7-4F2D-AEBD-03F60B89227D}"/>
              </a:ext>
            </a:extLst>
          </p:cNvPr>
          <p:cNvSpPr>
            <a:spLocks noGrp="1" noChangeArrowheads="1"/>
          </p:cNvSpPr>
          <p:nvPr>
            <p:ph idx="1"/>
          </p:nvPr>
        </p:nvSpPr>
        <p:spPr>
          <a:xfrm>
            <a:off x="381000" y="685800"/>
            <a:ext cx="3684587" cy="1600200"/>
          </a:xfrm>
        </p:spPr>
        <p:txBody>
          <a:bodyPr/>
          <a:lstStyle/>
          <a:p>
            <a:pPr marL="0" indent="0">
              <a:buNone/>
            </a:pPr>
            <a:r>
              <a:rPr lang="en-US" altLang="en-US" sz="4000" b="1" dirty="0">
                <a:solidFill>
                  <a:schemeClr val="tx2"/>
                </a:solidFill>
              </a:rPr>
              <a:t>How can we serve you best?</a:t>
            </a:r>
            <a:endParaRPr lang="en-US" altLang="en-US" dirty="0">
              <a:solidFill>
                <a:schemeClr val="tx2"/>
              </a:solidFill>
            </a:endParaRPr>
          </a:p>
        </p:txBody>
      </p:sp>
      <p:sp>
        <p:nvSpPr>
          <p:cNvPr id="12" name="Rectangle 3">
            <a:extLst>
              <a:ext uri="{FF2B5EF4-FFF2-40B4-BE49-F238E27FC236}">
                <a16:creationId xmlns:a16="http://schemas.microsoft.com/office/drawing/2014/main" id="{8A67BD69-1395-41CA-B43C-0A9329589AC3}"/>
              </a:ext>
            </a:extLst>
          </p:cNvPr>
          <p:cNvSpPr txBox="1">
            <a:spLocks noChangeArrowheads="1"/>
          </p:cNvSpPr>
          <p:nvPr/>
        </p:nvSpPr>
        <p:spPr bwMode="auto">
          <a:xfrm>
            <a:off x="318881" y="2286000"/>
            <a:ext cx="3505200" cy="255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342900" indent="-3429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1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135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400" dirty="0"/>
              <a:t>We Are Always Willing To Help </a:t>
            </a:r>
          </a:p>
          <a:p>
            <a:r>
              <a:rPr lang="en-US" altLang="en-US" sz="2400" dirty="0"/>
              <a:t>Call Us at 803-737-0600</a:t>
            </a:r>
          </a:p>
          <a:p>
            <a:r>
              <a:rPr lang="en-US" altLang="en-US" sz="2400" dirty="0"/>
              <a:t>Visit our Website - </a:t>
            </a:r>
            <a:r>
              <a:rPr lang="en-US" altLang="en-US" sz="2200" dirty="0">
                <a:hlinkClick r:id="rId4"/>
              </a:rPr>
              <a:t>www.procurement.sc.gov</a:t>
            </a:r>
            <a:endParaRPr lang="en-US" altLang="en-US" sz="2200" dirty="0"/>
          </a:p>
        </p:txBody>
      </p:sp>
      <p:pic>
        <p:nvPicPr>
          <p:cNvPr id="8" name="Picture 7">
            <a:extLst>
              <a:ext uri="{FF2B5EF4-FFF2-40B4-BE49-F238E27FC236}">
                <a16:creationId xmlns:a16="http://schemas.microsoft.com/office/drawing/2014/main" id="{316C172D-B039-4383-B2E6-48D6017848DC}"/>
              </a:ext>
            </a:extLst>
          </p:cNvPr>
          <p:cNvPicPr>
            <a:picLocks noChangeAspect="1"/>
          </p:cNvPicPr>
          <p:nvPr/>
        </p:nvPicPr>
        <p:blipFill>
          <a:blip r:embed="rId5"/>
          <a:stretch>
            <a:fillRect/>
          </a:stretch>
        </p:blipFill>
        <p:spPr>
          <a:xfrm>
            <a:off x="318881" y="4443413"/>
            <a:ext cx="2200275" cy="1181100"/>
          </a:xfrm>
          <a:prstGeom prst="rect">
            <a:avLst/>
          </a:prstGeom>
        </p:spPr>
      </p:pic>
    </p:spTree>
    <p:extLst>
      <p:ext uri="{BB962C8B-B14F-4D97-AF65-F5344CB8AC3E}">
        <p14:creationId xmlns:p14="http://schemas.microsoft.com/office/powerpoint/2010/main" val="2756514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16A87-B46C-4041-81B0-80238AA3A841}"/>
              </a:ext>
            </a:extLst>
          </p:cNvPr>
          <p:cNvSpPr>
            <a:spLocks noGrp="1"/>
          </p:cNvSpPr>
          <p:nvPr>
            <p:ph type="ctrTitle"/>
          </p:nvPr>
        </p:nvSpPr>
        <p:spPr>
          <a:xfrm>
            <a:off x="685800" y="3859"/>
            <a:ext cx="7772400" cy="910542"/>
          </a:xfrm>
        </p:spPr>
        <p:txBody>
          <a:bodyPr/>
          <a:lstStyle/>
          <a:p>
            <a:r>
              <a:rPr lang="en-US" dirty="0"/>
              <a:t>Poll Question</a:t>
            </a:r>
          </a:p>
        </p:txBody>
      </p:sp>
      <p:sp>
        <p:nvSpPr>
          <p:cNvPr id="3" name="Subtitle 2">
            <a:extLst>
              <a:ext uri="{FF2B5EF4-FFF2-40B4-BE49-F238E27FC236}">
                <a16:creationId xmlns:a16="http://schemas.microsoft.com/office/drawing/2014/main" id="{2B5E7A4B-1EC6-B347-B3EC-D31D90267F43}"/>
              </a:ext>
            </a:extLst>
          </p:cNvPr>
          <p:cNvSpPr>
            <a:spLocks noGrp="1"/>
          </p:cNvSpPr>
          <p:nvPr>
            <p:ph type="subTitle" idx="1"/>
          </p:nvPr>
        </p:nvSpPr>
        <p:spPr>
          <a:xfrm>
            <a:off x="381000" y="914401"/>
            <a:ext cx="8229600" cy="2057399"/>
          </a:xfrm>
        </p:spPr>
        <p:txBody>
          <a:bodyPr/>
          <a:lstStyle/>
          <a:p>
            <a:r>
              <a:rPr lang="en-US" dirty="0">
                <a:solidFill>
                  <a:schemeClr val="tx1"/>
                </a:solidFill>
              </a:rPr>
              <a:t>If you have learned at least 1 thing that will help make your job, or your interaction with our office easier, will you raise your hand?</a:t>
            </a:r>
          </a:p>
        </p:txBody>
      </p:sp>
      <p:pic>
        <p:nvPicPr>
          <p:cNvPr id="6" name="Picture 5" descr="Audience raising hands during work presentation">
            <a:extLst>
              <a:ext uri="{FF2B5EF4-FFF2-40B4-BE49-F238E27FC236}">
                <a16:creationId xmlns:a16="http://schemas.microsoft.com/office/drawing/2014/main" id="{1AD04516-2D28-4252-A330-CCD7E81E37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34542"/>
            <a:ext cx="9144000" cy="4419600"/>
          </a:xfrm>
          <a:prstGeom prst="rect">
            <a:avLst/>
          </a:prstGeom>
        </p:spPr>
      </p:pic>
    </p:spTree>
    <p:extLst>
      <p:ext uri="{BB962C8B-B14F-4D97-AF65-F5344CB8AC3E}">
        <p14:creationId xmlns:p14="http://schemas.microsoft.com/office/powerpoint/2010/main" val="3268436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990600"/>
          </a:xfrm>
        </p:spPr>
        <p:txBody>
          <a:bodyPr/>
          <a:lstStyle/>
          <a:p>
            <a:r>
              <a:rPr lang="en-US" sz="4000" b="1" u="sng" dirty="0">
                <a:solidFill>
                  <a:schemeClr val="tx2"/>
                </a:solidFill>
              </a:rPr>
              <a:t>Getting to Know You</a:t>
            </a:r>
          </a:p>
        </p:txBody>
      </p:sp>
      <p:sp>
        <p:nvSpPr>
          <p:cNvPr id="3" name="Content Placeholder 2"/>
          <p:cNvSpPr>
            <a:spLocks noGrp="1"/>
          </p:cNvSpPr>
          <p:nvPr>
            <p:ph idx="1"/>
          </p:nvPr>
        </p:nvSpPr>
        <p:spPr>
          <a:xfrm>
            <a:off x="228600" y="1981199"/>
            <a:ext cx="3429000" cy="3022745"/>
          </a:xfrm>
        </p:spPr>
        <p:txBody>
          <a:bodyPr/>
          <a:lstStyle/>
          <a:p>
            <a:pPr marL="0" indent="0" algn="ctr">
              <a:buNone/>
            </a:pPr>
            <a:r>
              <a:rPr lang="en-US" sz="4000" b="1" dirty="0">
                <a:solidFill>
                  <a:schemeClr val="accent1">
                    <a:lumMod val="75000"/>
                  </a:schemeClr>
                </a:solidFill>
              </a:rPr>
              <a:t>Who has more resources than you know what to do with?</a:t>
            </a:r>
          </a:p>
        </p:txBody>
      </p:sp>
      <p:pic>
        <p:nvPicPr>
          <p:cNvPr id="4" name="Picture 3" descr="Business team brainstorming">
            <a:extLst>
              <a:ext uri="{FF2B5EF4-FFF2-40B4-BE49-F238E27FC236}">
                <a16:creationId xmlns:a16="http://schemas.microsoft.com/office/drawing/2014/main" id="{944598B4-44EB-42A6-B7F8-15E2D07206D8}"/>
              </a:ext>
            </a:extLst>
          </p:cNvPr>
          <p:cNvPicPr>
            <a:picLocks noChangeAspect="1"/>
          </p:cNvPicPr>
          <p:nvPr/>
        </p:nvPicPr>
        <p:blipFill>
          <a:blip r:embed="rId3" cstate="print">
            <a:extLst>
              <a:ext uri="{28A0092B-C50C-407E-A947-70E740481C1C}">
                <a14:useLocalDpi xmlns:a14="http://schemas.microsoft.com/office/drawing/2010/main" val="0"/>
              </a:ext>
            </a:extLst>
          </a:blip>
          <a:srcRect t="13" b="13"/>
          <a:stretch/>
        </p:blipFill>
        <p:spPr>
          <a:xfrm>
            <a:off x="3989614" y="1854271"/>
            <a:ext cx="4914900" cy="327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98822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z="4000" b="1" u="sng" dirty="0">
                <a:solidFill>
                  <a:schemeClr val="tx2"/>
                </a:solidFill>
              </a:rPr>
              <a:t>Getting to Know You</a:t>
            </a:r>
          </a:p>
        </p:txBody>
      </p:sp>
      <p:sp>
        <p:nvSpPr>
          <p:cNvPr id="3" name="Content Placeholder 2"/>
          <p:cNvSpPr>
            <a:spLocks noGrp="1"/>
          </p:cNvSpPr>
          <p:nvPr>
            <p:ph idx="1"/>
          </p:nvPr>
        </p:nvSpPr>
        <p:spPr>
          <a:xfrm>
            <a:off x="381000" y="1143000"/>
            <a:ext cx="8229600" cy="2286000"/>
          </a:xfrm>
        </p:spPr>
        <p:txBody>
          <a:bodyPr/>
          <a:lstStyle/>
          <a:p>
            <a:pPr marL="0" indent="0" algn="ctr">
              <a:buNone/>
            </a:pPr>
            <a:r>
              <a:rPr lang="en-US" sz="4000" b="1" dirty="0">
                <a:solidFill>
                  <a:schemeClr val="accent1">
                    <a:lumMod val="75000"/>
                  </a:schemeClr>
                </a:solidFill>
              </a:rPr>
              <a:t>If we could help you identify ways to do more with less, saving both time and money, would you be interested?</a:t>
            </a:r>
          </a:p>
        </p:txBody>
      </p:sp>
      <p:pic>
        <p:nvPicPr>
          <p:cNvPr id="4" name="Picture 3">
            <a:extLst>
              <a:ext uri="{FF2B5EF4-FFF2-40B4-BE49-F238E27FC236}">
                <a16:creationId xmlns:a16="http://schemas.microsoft.com/office/drawing/2014/main" id="{F5173142-7565-462C-95A0-9F0B43D36972}"/>
              </a:ext>
            </a:extLst>
          </p:cNvPr>
          <p:cNvPicPr>
            <a:picLocks noChangeAspect="1"/>
          </p:cNvPicPr>
          <p:nvPr/>
        </p:nvPicPr>
        <p:blipFill>
          <a:blip r:embed="rId3"/>
          <a:stretch>
            <a:fillRect/>
          </a:stretch>
        </p:blipFill>
        <p:spPr>
          <a:xfrm>
            <a:off x="0" y="3048001"/>
            <a:ext cx="9144000" cy="3810000"/>
          </a:xfrm>
          <a:prstGeom prst="rect">
            <a:avLst/>
          </a:prstGeom>
        </p:spPr>
      </p:pic>
    </p:spTree>
    <p:extLst>
      <p:ext uri="{BB962C8B-B14F-4D97-AF65-F5344CB8AC3E}">
        <p14:creationId xmlns:p14="http://schemas.microsoft.com/office/powerpoint/2010/main" val="401026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16A87-B46C-4041-81B0-80238AA3A841}"/>
              </a:ext>
            </a:extLst>
          </p:cNvPr>
          <p:cNvSpPr>
            <a:spLocks noGrp="1"/>
          </p:cNvSpPr>
          <p:nvPr>
            <p:ph type="ctrTitle"/>
          </p:nvPr>
        </p:nvSpPr>
        <p:spPr>
          <a:xfrm>
            <a:off x="685800" y="3858"/>
            <a:ext cx="7772400" cy="1470025"/>
          </a:xfrm>
        </p:spPr>
        <p:txBody>
          <a:bodyPr/>
          <a:lstStyle/>
          <a:p>
            <a:r>
              <a:rPr lang="en-US" dirty="0"/>
              <a:t>Poll Question</a:t>
            </a:r>
          </a:p>
        </p:txBody>
      </p:sp>
      <p:sp>
        <p:nvSpPr>
          <p:cNvPr id="3" name="Subtitle 2">
            <a:extLst>
              <a:ext uri="{FF2B5EF4-FFF2-40B4-BE49-F238E27FC236}">
                <a16:creationId xmlns:a16="http://schemas.microsoft.com/office/drawing/2014/main" id="{2B5E7A4B-1EC6-B347-B3EC-D31D90267F43}"/>
              </a:ext>
            </a:extLst>
          </p:cNvPr>
          <p:cNvSpPr>
            <a:spLocks noGrp="1"/>
          </p:cNvSpPr>
          <p:nvPr>
            <p:ph type="subTitle" idx="1"/>
          </p:nvPr>
        </p:nvSpPr>
        <p:spPr>
          <a:xfrm>
            <a:off x="381000" y="1219200"/>
            <a:ext cx="8229600" cy="1752600"/>
          </a:xfrm>
        </p:spPr>
        <p:txBody>
          <a:bodyPr/>
          <a:lstStyle/>
          <a:p>
            <a:r>
              <a:rPr lang="en-US" dirty="0">
                <a:solidFill>
                  <a:schemeClr val="tx1"/>
                </a:solidFill>
              </a:rPr>
              <a:t>How many of you are familiar with the Office of State Procurement &amp; State Term Contracts?</a:t>
            </a:r>
          </a:p>
        </p:txBody>
      </p:sp>
      <p:pic>
        <p:nvPicPr>
          <p:cNvPr id="6" name="Picture 5" descr="Audience raising hands during work presentation">
            <a:extLst>
              <a:ext uri="{FF2B5EF4-FFF2-40B4-BE49-F238E27FC236}">
                <a16:creationId xmlns:a16="http://schemas.microsoft.com/office/drawing/2014/main" id="{1AD04516-2D28-4252-A330-CCD7E81E37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34542"/>
            <a:ext cx="9144000" cy="4419600"/>
          </a:xfrm>
          <a:prstGeom prst="rect">
            <a:avLst/>
          </a:prstGeom>
        </p:spPr>
      </p:pic>
    </p:spTree>
    <p:extLst>
      <p:ext uri="{BB962C8B-B14F-4D97-AF65-F5344CB8AC3E}">
        <p14:creationId xmlns:p14="http://schemas.microsoft.com/office/powerpoint/2010/main" val="947237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923A-11C6-44FA-A5F3-2A712274CB63}"/>
              </a:ext>
            </a:extLst>
          </p:cNvPr>
          <p:cNvSpPr>
            <a:spLocks noGrp="1"/>
          </p:cNvSpPr>
          <p:nvPr>
            <p:ph type="title"/>
          </p:nvPr>
        </p:nvSpPr>
        <p:spPr>
          <a:xfrm>
            <a:off x="457200" y="274638"/>
            <a:ext cx="8229600" cy="891380"/>
          </a:xfrm>
        </p:spPr>
        <p:txBody>
          <a:bodyPr/>
          <a:lstStyle/>
          <a:p>
            <a:r>
              <a:rPr lang="en-US" b="1" dirty="0"/>
              <a:t>Objectives</a:t>
            </a:r>
          </a:p>
        </p:txBody>
      </p:sp>
      <p:sp>
        <p:nvSpPr>
          <p:cNvPr id="3" name="Content Placeholder 2">
            <a:extLst>
              <a:ext uri="{FF2B5EF4-FFF2-40B4-BE49-F238E27FC236}">
                <a16:creationId xmlns:a16="http://schemas.microsoft.com/office/drawing/2014/main" id="{2FC94842-5E47-4B81-9A6D-1149CBD14029}"/>
              </a:ext>
            </a:extLst>
          </p:cNvPr>
          <p:cNvSpPr>
            <a:spLocks noGrp="1"/>
          </p:cNvSpPr>
          <p:nvPr>
            <p:ph idx="1"/>
          </p:nvPr>
        </p:nvSpPr>
        <p:spPr>
          <a:xfrm>
            <a:off x="457200" y="1371600"/>
            <a:ext cx="8229600" cy="4320381"/>
          </a:xfrm>
        </p:spPr>
        <p:txBody>
          <a:bodyPr/>
          <a:lstStyle/>
          <a:p>
            <a:r>
              <a:rPr lang="en-US" sz="2800" dirty="0"/>
              <a:t>Identify efficiencies through State Term Contracts</a:t>
            </a:r>
          </a:p>
          <a:p>
            <a:r>
              <a:rPr lang="en-US" sz="2800" dirty="0"/>
              <a:t>Recognize State Procurement’s organizational structure and identify who to contact based on your needs</a:t>
            </a:r>
          </a:p>
          <a:p>
            <a:r>
              <a:rPr lang="en-US" sz="2800" dirty="0"/>
              <a:t>Find open solicitations and existing contracts</a:t>
            </a:r>
          </a:p>
          <a:p>
            <a:r>
              <a:rPr lang="en-US" sz="2800" dirty="0"/>
              <a:t>Navigate the State’s Procurement Services Website</a:t>
            </a:r>
          </a:p>
          <a:p>
            <a:r>
              <a:rPr lang="en-US" sz="2800" dirty="0"/>
              <a:t>Provide State Term Contract updates</a:t>
            </a:r>
          </a:p>
          <a:p>
            <a:endParaRPr lang="en-US" sz="2800" dirty="0"/>
          </a:p>
        </p:txBody>
      </p:sp>
      <p:pic>
        <p:nvPicPr>
          <p:cNvPr id="3076" name="Picture 4" descr="Puzzle, Idea, Goal, Planning, Plan, Work">
            <a:extLst>
              <a:ext uri="{FF2B5EF4-FFF2-40B4-BE49-F238E27FC236}">
                <a16:creationId xmlns:a16="http://schemas.microsoft.com/office/drawing/2014/main" id="{C621FB68-30E3-4EE2-AAEB-09ADB5946D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963"/>
          <a:stretch/>
        </p:blipFill>
        <p:spPr bwMode="auto">
          <a:xfrm>
            <a:off x="2743200" y="5257800"/>
            <a:ext cx="6400800"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15284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569171-F2E7-4F2A-A43A-21BB499C634B}"/>
              </a:ext>
            </a:extLst>
          </p:cNvPr>
          <p:cNvSpPr>
            <a:spLocks noGrp="1"/>
          </p:cNvSpPr>
          <p:nvPr>
            <p:ph type="sldNum" sz="quarter" idx="4294967295"/>
          </p:nvPr>
        </p:nvSpPr>
        <p:spPr>
          <a:xfrm>
            <a:off x="8522772" y="6455740"/>
            <a:ext cx="220845" cy="187367"/>
          </a:xfrm>
        </p:spPr>
        <p:txBody>
          <a:bodyPr/>
          <a:lstStyle/>
          <a:p>
            <a:fld id="{9EC71654-96A5-4280-94F3-931C61A9F92C}" type="slidenum">
              <a:rPr lang="en-US" noProof="0" smtClean="0"/>
              <a:pPr/>
              <a:t>7</a:t>
            </a:fld>
            <a:endParaRPr lang="en-US" noProof="0" dirty="0"/>
          </a:p>
        </p:txBody>
      </p:sp>
      <p:pic>
        <p:nvPicPr>
          <p:cNvPr id="11" name="Picture Placeholder 10" descr="Exchanging ideas in the boardroom">
            <a:extLst>
              <a:ext uri="{FF2B5EF4-FFF2-40B4-BE49-F238E27FC236}">
                <a16:creationId xmlns:a16="http://schemas.microsoft.com/office/drawing/2014/main" id="{C67FC453-20B4-4AC4-A16A-46BE3C63ACF5}"/>
              </a:ext>
            </a:extLst>
          </p:cNvPr>
          <p:cNvPicPr>
            <a:picLocks noGrp="1" noChangeAspect="1"/>
          </p:cNvPicPr>
          <p:nvPr>
            <p:ph type="pic" sz="quarter" idx="13"/>
          </p:nvPr>
        </p:nvPicPr>
        <p:blipFill>
          <a:blip r:embed="rId3"/>
          <a:srcRect l="13583" r="13583"/>
          <a:stretch>
            <a:fillRect/>
          </a:stretch>
        </p:blipFill>
        <p:spPr/>
      </p:pic>
      <p:sp>
        <p:nvSpPr>
          <p:cNvPr id="5" name="Content Placeholder 4">
            <a:extLst>
              <a:ext uri="{FF2B5EF4-FFF2-40B4-BE49-F238E27FC236}">
                <a16:creationId xmlns:a16="http://schemas.microsoft.com/office/drawing/2014/main" id="{281E78C0-41BD-49D2-8651-C936E52B6DD0}"/>
              </a:ext>
            </a:extLst>
          </p:cNvPr>
          <p:cNvSpPr>
            <a:spLocks noGrp="1"/>
          </p:cNvSpPr>
          <p:nvPr>
            <p:ph idx="1"/>
          </p:nvPr>
        </p:nvSpPr>
        <p:spPr>
          <a:xfrm>
            <a:off x="403736" y="2586639"/>
            <a:ext cx="3685642" cy="3205163"/>
          </a:xfrm>
        </p:spPr>
        <p:txBody>
          <a:bodyPr/>
          <a:lstStyle/>
          <a:p>
            <a:pPr marL="0" indent="0">
              <a:buNone/>
            </a:pPr>
            <a:r>
              <a:rPr lang="en-US" sz="2400" dirty="0"/>
              <a:t>Establish state term contracts for governmental bodies to use.</a:t>
            </a:r>
          </a:p>
          <a:p>
            <a:pPr marL="0" indent="0">
              <a:buNone/>
            </a:pPr>
            <a:endParaRPr lang="en-US" sz="2400" dirty="0"/>
          </a:p>
          <a:p>
            <a:pPr marL="0" indent="0">
              <a:buNone/>
            </a:pPr>
            <a:r>
              <a:rPr lang="en-US" sz="2400" dirty="0"/>
              <a:t>Establish agency contracts for State agencies above their certification limits.</a:t>
            </a:r>
          </a:p>
        </p:txBody>
      </p:sp>
      <p:sp>
        <p:nvSpPr>
          <p:cNvPr id="8" name="Rectangle 5">
            <a:extLst>
              <a:ext uri="{FF2B5EF4-FFF2-40B4-BE49-F238E27FC236}">
                <a16:creationId xmlns:a16="http://schemas.microsoft.com/office/drawing/2014/main" id="{52A599EE-AE0E-4AA2-B942-84FB21ED39E6}"/>
              </a:ext>
            </a:extLst>
          </p:cNvPr>
          <p:cNvSpPr>
            <a:spLocks noChangeArrowheads="1"/>
          </p:cNvSpPr>
          <p:nvPr/>
        </p:nvSpPr>
        <p:spPr bwMode="auto">
          <a:xfrm>
            <a:off x="228600" y="152400"/>
            <a:ext cx="3685642"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1544" tIns="30772" rIns="61544" bIns="30772" anchor="ctr" anchorCtr="1"/>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effectLst/>
                <a:uLnTx/>
                <a:uFillTx/>
                <a:latin typeface="Calibri"/>
                <a:ea typeface="+mn-ea"/>
                <a:cs typeface="Arial" charset="0"/>
              </a:rPr>
              <a:t>What does the Office of State Procurement do?</a:t>
            </a:r>
          </a:p>
        </p:txBody>
      </p:sp>
    </p:spTree>
    <p:extLst>
      <p:ext uri="{BB962C8B-B14F-4D97-AF65-F5344CB8AC3E}">
        <p14:creationId xmlns:p14="http://schemas.microsoft.com/office/powerpoint/2010/main" val="3111268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ChangeArrowheads="1"/>
          </p:cNvSpPr>
          <p:nvPr/>
        </p:nvSpPr>
        <p:spPr bwMode="auto">
          <a:xfrm>
            <a:off x="228600" y="152400"/>
            <a:ext cx="284259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1544" tIns="30772" rIns="61544" bIns="30772" anchor="ctr" anchorCtr="1"/>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1F497D"/>
                </a:solidFill>
                <a:effectLst/>
                <a:uLnTx/>
                <a:uFillTx/>
                <a:latin typeface="Calibri"/>
                <a:ea typeface="+mn-ea"/>
                <a:cs typeface="Arial" charset="0"/>
              </a:rPr>
              <a:t>Office of State Procurement Structure</a:t>
            </a:r>
          </a:p>
        </p:txBody>
      </p:sp>
      <p:sp>
        <p:nvSpPr>
          <p:cNvPr id="13315" name="Rectangle 6"/>
          <p:cNvSpPr>
            <a:spLocks noChangeArrowheads="1"/>
          </p:cNvSpPr>
          <p:nvPr/>
        </p:nvSpPr>
        <p:spPr bwMode="auto">
          <a:xfrm>
            <a:off x="457200" y="990601"/>
            <a:ext cx="8229599" cy="533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1544" tIns="30772" rIns="61544" bIns="30772"/>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3200" b="0" i="0" u="none" strike="noStrike" kern="1200" cap="none" spc="0" normalizeH="0" baseline="0" noProof="0" dirty="0">
              <a:ln>
                <a:noFill/>
              </a:ln>
              <a:solidFill>
                <a:prstClr val="black"/>
              </a:solidFill>
              <a:effectLst/>
              <a:uLnTx/>
              <a:uFillTx/>
              <a:latin typeface="Times New Roman" pitchFamily="18" charset="0"/>
              <a:ea typeface="+mn-ea"/>
              <a:cs typeface="Arial" charset="0"/>
            </a:endParaRPr>
          </a:p>
        </p:txBody>
      </p:sp>
      <p:graphicFrame>
        <p:nvGraphicFramePr>
          <p:cNvPr id="2" name="Diagram 1"/>
          <p:cNvGraphicFramePr/>
          <p:nvPr/>
        </p:nvGraphicFramePr>
        <p:xfrm>
          <a:off x="1905000" y="152400"/>
          <a:ext cx="76962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45270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nodePh="1">
                                  <p:stCondLst>
                                    <p:cond delay="0"/>
                                  </p:stCondLst>
                                  <p:endCondLst>
                                    <p:cond evt="begin" delay="0">
                                      <p:tn val="5"/>
                                    </p:cond>
                                  </p:end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randombar(horizontal)">
                                      <p:cBhvr>
                                        <p:cTn id="7" dur="750"/>
                                        <p:tgtEl>
                                          <p:spTgt spid="13315">
                                            <p:txEl>
                                              <p:pRg st="0" end="0"/>
                                            </p:txEl>
                                          </p:spTgt>
                                        </p:tgtEl>
                                      </p:cBhvr>
                                    </p:animEffect>
                                  </p:childTnLst>
                                </p:cTn>
                              </p:par>
                            </p:childTnLst>
                          </p:cTn>
                        </p:par>
                        <p:par>
                          <p:cTn id="8" fill="hold">
                            <p:stCondLst>
                              <p:cond delay="75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ChangeArrowheads="1"/>
          </p:cNvSpPr>
          <p:nvPr/>
        </p:nvSpPr>
        <p:spPr bwMode="auto">
          <a:xfrm>
            <a:off x="304800" y="355765"/>
            <a:ext cx="284259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1544" tIns="30772" rIns="61544" bIns="30772" anchor="ctr" anchorCtr="1"/>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3600" dirty="0">
                <a:solidFill>
                  <a:schemeClr val="tx2"/>
                </a:solidFill>
                <a:latin typeface="+mj-lt"/>
              </a:rPr>
              <a:t>Office of State Procurement Structure</a:t>
            </a:r>
          </a:p>
        </p:txBody>
      </p:sp>
      <p:sp>
        <p:nvSpPr>
          <p:cNvPr id="13315" name="Rectangle 6"/>
          <p:cNvSpPr>
            <a:spLocks noChangeArrowheads="1"/>
          </p:cNvSpPr>
          <p:nvPr/>
        </p:nvSpPr>
        <p:spPr bwMode="auto">
          <a:xfrm>
            <a:off x="457200" y="990601"/>
            <a:ext cx="8229599" cy="533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1544" tIns="30772" rIns="61544" bIns="30772"/>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FontTx/>
              <a:buChar char="•"/>
            </a:pPr>
            <a:endParaRPr lang="en-US" altLang="en-US" sz="3200" dirty="0"/>
          </a:p>
        </p:txBody>
      </p:sp>
      <p:graphicFrame>
        <p:nvGraphicFramePr>
          <p:cNvPr id="2" name="Diagram 1"/>
          <p:cNvGraphicFramePr/>
          <p:nvPr/>
        </p:nvGraphicFramePr>
        <p:xfrm>
          <a:off x="1981200" y="377536"/>
          <a:ext cx="76962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22563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nodePh="1">
                                  <p:stCondLst>
                                    <p:cond delay="0"/>
                                  </p:stCondLst>
                                  <p:endCondLst>
                                    <p:cond evt="begin" delay="0">
                                      <p:tn val="5"/>
                                    </p:cond>
                                  </p:end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randombar(horizontal)">
                                      <p:cBhvr>
                                        <p:cTn id="7" dur="750"/>
                                        <p:tgtEl>
                                          <p:spTgt spid="13315">
                                            <p:txEl>
                                              <p:pRg st="0" end="0"/>
                                            </p:txEl>
                                          </p:spTgt>
                                        </p:tgtEl>
                                      </p:cBhvr>
                                    </p:animEffect>
                                  </p:childTnLst>
                                </p:cTn>
                              </p:par>
                            </p:childTnLst>
                          </p:cTn>
                        </p:par>
                        <p:par>
                          <p:cTn id="8" fill="hold">
                            <p:stCondLst>
                              <p:cond delay="75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DPS PP template 010517">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A4DA7255B28B4694770A53A5539B38" ma:contentTypeVersion="15" ma:contentTypeDescription="Create a new document." ma:contentTypeScope="" ma:versionID="720578cdfcf757c0a2c371d28aab8490">
  <xsd:schema xmlns:xsd="http://www.w3.org/2001/XMLSchema" xmlns:xs="http://www.w3.org/2001/XMLSchema" xmlns:p="http://schemas.microsoft.com/office/2006/metadata/properties" xmlns:ns2="1e06914f-44e5-4d7d-a5ff-3a28c6f4b369" xmlns:ns3="dad4a9f3-2e1e-4919-874f-bf91ce1ba52a" targetNamespace="http://schemas.microsoft.com/office/2006/metadata/properties" ma:root="true" ma:fieldsID="ba09f7618c1182119e3536bf1a4d8bda" ns2:_="" ns3:_="">
    <xsd:import namespace="1e06914f-44e5-4d7d-a5ff-3a28c6f4b369"/>
    <xsd:import namespace="dad4a9f3-2e1e-4919-874f-bf91ce1ba52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06914f-44e5-4d7d-a5ff-3a28c6f4b3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bd9582-b7ae-4246-a421-b670bf08145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d4a9f3-2e1e-4919-874f-bf91ce1ba52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a88b5c4-dc14-4933-8131-4df58965bb75}" ma:internalName="TaxCatchAll" ma:showField="CatchAllData" ma:web="dad4a9f3-2e1e-4919-874f-bf91ce1ba52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e06914f-44e5-4d7d-a5ff-3a28c6f4b369">
      <Terms xmlns="http://schemas.microsoft.com/office/infopath/2007/PartnerControls"/>
    </lcf76f155ced4ddcb4097134ff3c332f>
    <TaxCatchAll xmlns="dad4a9f3-2e1e-4919-874f-bf91ce1ba52a" xsi:nil="true"/>
  </documentManagement>
</p:properties>
</file>

<file path=customXml/itemProps1.xml><?xml version="1.0" encoding="utf-8"?>
<ds:datastoreItem xmlns:ds="http://schemas.openxmlformats.org/officeDocument/2006/customXml" ds:itemID="{08463CA3-B713-4B20-ADC3-B20A170D43EC}"/>
</file>

<file path=customXml/itemProps2.xml><?xml version="1.0" encoding="utf-8"?>
<ds:datastoreItem xmlns:ds="http://schemas.openxmlformats.org/officeDocument/2006/customXml" ds:itemID="{F4CEC3ED-609B-4401-AA6D-3A2D1044FC7A}"/>
</file>

<file path=customXml/itemProps3.xml><?xml version="1.0" encoding="utf-8"?>
<ds:datastoreItem xmlns:ds="http://schemas.openxmlformats.org/officeDocument/2006/customXml" ds:itemID="{E49ED7FA-46CE-4A34-A9A8-1F9E35D2084A}"/>
</file>

<file path=docProps/app.xml><?xml version="1.0" encoding="utf-8"?>
<Properties xmlns="http://schemas.openxmlformats.org/officeDocument/2006/extended-properties" xmlns:vt="http://schemas.openxmlformats.org/officeDocument/2006/docPropsVTypes">
  <Template>DPS PP template 010517</Template>
  <TotalTime>12574</TotalTime>
  <Words>589</Words>
  <Application>Microsoft Office PowerPoint</Application>
  <PresentationFormat>On-screen Show (4:3)</PresentationFormat>
  <Paragraphs>113</Paragraphs>
  <Slides>25</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Gotham Bold</vt:lpstr>
      <vt:lpstr>Times New Roman</vt:lpstr>
      <vt:lpstr>DPS PP template 010517</vt:lpstr>
      <vt:lpstr>Teaming with the  Office of State Procurement</vt:lpstr>
      <vt:lpstr>Getting to Know You</vt:lpstr>
      <vt:lpstr>Getting to Know You</vt:lpstr>
      <vt:lpstr>Getting to Know You</vt:lpstr>
      <vt:lpstr>Poll Question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 Statewide Term Contracts</vt:lpstr>
      <vt:lpstr>PowerPoint Presentation</vt:lpstr>
      <vt:lpstr>PowerPoint Presentation</vt:lpstr>
      <vt:lpstr>Identifying Contracting Opportunities</vt:lpstr>
      <vt:lpstr>DisPatcheS Newsletter</vt:lpstr>
      <vt:lpstr>PowerPoint Presentation</vt:lpstr>
      <vt:lpstr>PowerPoint Presentation</vt:lpstr>
      <vt:lpstr>PowerPoint Presentation</vt:lpstr>
      <vt:lpstr>Contact Us or Other Agency Procurement Officers</vt:lpstr>
      <vt:lpstr>Where can I find more information about state government procurement? </vt:lpstr>
      <vt:lpstr>PowerPoint Presentation</vt:lpstr>
      <vt:lpstr>Poll Question</vt:lpstr>
    </vt:vector>
  </TitlesOfParts>
  <Company>SC Budget and Control Board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RFP Development Pre Solicitation &amp; Post Solicitation</dc:title>
  <dc:creator>Stacy Adams</dc:creator>
  <cp:lastModifiedBy>Speakmon, Michael</cp:lastModifiedBy>
  <cp:revision>538</cp:revision>
  <cp:lastPrinted>2022-09-13T17:46:24Z</cp:lastPrinted>
  <dcterms:created xsi:type="dcterms:W3CDTF">2017-08-13T21:45:55Z</dcterms:created>
  <dcterms:modified xsi:type="dcterms:W3CDTF">2023-06-07T17:02:45Z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0x01010051A4DA7255B28B4694770A53A5539B38</vt:lpwstr>
  </property>
</Properties>
</file>