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2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3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4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5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drawings/drawing1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88" r:id="rId1"/>
  </p:sldMasterIdLst>
  <p:notesMasterIdLst>
    <p:notesMasterId r:id="rId38"/>
  </p:notesMasterIdLst>
  <p:sldIdLst>
    <p:sldId id="257" r:id="rId2"/>
    <p:sldId id="625" r:id="rId3"/>
    <p:sldId id="706" r:id="rId4"/>
    <p:sldId id="707" r:id="rId5"/>
    <p:sldId id="687" r:id="rId6"/>
    <p:sldId id="696" r:id="rId7"/>
    <p:sldId id="699" r:id="rId8"/>
    <p:sldId id="662" r:id="rId9"/>
    <p:sldId id="704" r:id="rId10"/>
    <p:sldId id="712" r:id="rId11"/>
    <p:sldId id="733" r:id="rId12"/>
    <p:sldId id="606" r:id="rId13"/>
    <p:sldId id="690" r:id="rId14"/>
    <p:sldId id="691" r:id="rId15"/>
    <p:sldId id="734" r:id="rId16"/>
    <p:sldId id="660" r:id="rId17"/>
    <p:sldId id="589" r:id="rId18"/>
    <p:sldId id="721" r:id="rId19"/>
    <p:sldId id="723" r:id="rId20"/>
    <p:sldId id="439" r:id="rId21"/>
    <p:sldId id="427" r:id="rId22"/>
    <p:sldId id="719" r:id="rId23"/>
    <p:sldId id="713" r:id="rId24"/>
    <p:sldId id="720" r:id="rId25"/>
    <p:sldId id="718" r:id="rId26"/>
    <p:sldId id="652" r:id="rId27"/>
    <p:sldId id="672" r:id="rId28"/>
    <p:sldId id="739" r:id="rId29"/>
    <p:sldId id="349" r:id="rId30"/>
    <p:sldId id="650" r:id="rId31"/>
    <p:sldId id="736" r:id="rId32"/>
    <p:sldId id="735" r:id="rId33"/>
    <p:sldId id="731" r:id="rId34"/>
    <p:sldId id="732" r:id="rId35"/>
    <p:sldId id="737" r:id="rId36"/>
    <p:sldId id="577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E6E6E6"/>
    <a:srgbClr val="DEEBF7"/>
    <a:srgbClr val="1C3961"/>
    <a:srgbClr val="476E2C"/>
    <a:srgbClr val="0000FF"/>
    <a:srgbClr val="FFF3D1"/>
    <a:srgbClr val="E0E0E0"/>
    <a:srgbClr val="43682A"/>
    <a:srgbClr val="4A7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\\fisfs1\BEA\Ben%20Coomer\Income%20Tax%20Comparison\BC%20Work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US INFLATION</a:t>
            </a:r>
            <a:r>
              <a:rPr lang="en-US" sz="1800" baseline="0"/>
              <a:t> RATE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243540561169894E-2"/>
          <c:y val="8.2660437809649226E-2"/>
          <c:w val="0.92174342146471211"/>
          <c:h val="0.74229038075461562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'Inflation Data FR'!$E$6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lumMod val="90000"/>
                <a:alpha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'Inflation Data FR'!$E$19:$E$793</c:f>
              <c:numCache>
                <c:formatCode>General</c:formatCode>
                <c:ptCount val="7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2-4105-AC76-AA6A13047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389315872"/>
        <c:axId val="1389312128"/>
      </c:barChart>
      <c:lineChart>
        <c:grouping val="standard"/>
        <c:varyColors val="0"/>
        <c:ser>
          <c:idx val="1"/>
          <c:order val="0"/>
          <c:tx>
            <c:strRef>
              <c:f>'Inflation Data FR'!$C$6</c:f>
              <c:strCache>
                <c:ptCount val="1"/>
                <c:pt idx="0">
                  <c:v>Inflation Rate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'Inflation Data FR'!$A$19:$A$753</c:f>
              <c:numCache>
                <c:formatCode>m/d/yyyy</c:formatCode>
                <c:ptCount val="735"/>
                <c:pt idx="0">
                  <c:v>22282</c:v>
                </c:pt>
                <c:pt idx="1">
                  <c:v>22313</c:v>
                </c:pt>
                <c:pt idx="2">
                  <c:v>22341</c:v>
                </c:pt>
                <c:pt idx="3">
                  <c:v>22372</c:v>
                </c:pt>
                <c:pt idx="4">
                  <c:v>22402</c:v>
                </c:pt>
                <c:pt idx="5">
                  <c:v>22433</c:v>
                </c:pt>
                <c:pt idx="6">
                  <c:v>22463</c:v>
                </c:pt>
                <c:pt idx="7">
                  <c:v>22494</c:v>
                </c:pt>
                <c:pt idx="8">
                  <c:v>22525</c:v>
                </c:pt>
                <c:pt idx="9">
                  <c:v>22555</c:v>
                </c:pt>
                <c:pt idx="10">
                  <c:v>22586</c:v>
                </c:pt>
                <c:pt idx="11">
                  <c:v>22616</c:v>
                </c:pt>
                <c:pt idx="12">
                  <c:v>22647</c:v>
                </c:pt>
                <c:pt idx="13">
                  <c:v>22678</c:v>
                </c:pt>
                <c:pt idx="14">
                  <c:v>22706</c:v>
                </c:pt>
                <c:pt idx="15">
                  <c:v>22737</c:v>
                </c:pt>
                <c:pt idx="16">
                  <c:v>22767</c:v>
                </c:pt>
                <c:pt idx="17">
                  <c:v>22798</c:v>
                </c:pt>
                <c:pt idx="18">
                  <c:v>22828</c:v>
                </c:pt>
                <c:pt idx="19">
                  <c:v>22859</c:v>
                </c:pt>
                <c:pt idx="20">
                  <c:v>22890</c:v>
                </c:pt>
                <c:pt idx="21">
                  <c:v>22920</c:v>
                </c:pt>
                <c:pt idx="22">
                  <c:v>22951</c:v>
                </c:pt>
                <c:pt idx="23">
                  <c:v>22981</c:v>
                </c:pt>
                <c:pt idx="24">
                  <c:v>23012</c:v>
                </c:pt>
                <c:pt idx="25">
                  <c:v>23043</c:v>
                </c:pt>
                <c:pt idx="26">
                  <c:v>23071</c:v>
                </c:pt>
                <c:pt idx="27">
                  <c:v>23102</c:v>
                </c:pt>
                <c:pt idx="28">
                  <c:v>23132</c:v>
                </c:pt>
                <c:pt idx="29">
                  <c:v>23163</c:v>
                </c:pt>
                <c:pt idx="30">
                  <c:v>23193</c:v>
                </c:pt>
                <c:pt idx="31">
                  <c:v>23224</c:v>
                </c:pt>
                <c:pt idx="32">
                  <c:v>23255</c:v>
                </c:pt>
                <c:pt idx="33">
                  <c:v>23285</c:v>
                </c:pt>
                <c:pt idx="34">
                  <c:v>23316</c:v>
                </c:pt>
                <c:pt idx="35">
                  <c:v>23346</c:v>
                </c:pt>
                <c:pt idx="36">
                  <c:v>23377</c:v>
                </c:pt>
                <c:pt idx="37">
                  <c:v>23408</c:v>
                </c:pt>
                <c:pt idx="38">
                  <c:v>23437</c:v>
                </c:pt>
                <c:pt idx="39">
                  <c:v>23468</c:v>
                </c:pt>
                <c:pt idx="40">
                  <c:v>23498</c:v>
                </c:pt>
                <c:pt idx="41">
                  <c:v>23529</c:v>
                </c:pt>
                <c:pt idx="42">
                  <c:v>23559</c:v>
                </c:pt>
                <c:pt idx="43">
                  <c:v>23590</c:v>
                </c:pt>
                <c:pt idx="44">
                  <c:v>23621</c:v>
                </c:pt>
                <c:pt idx="45">
                  <c:v>23651</c:v>
                </c:pt>
                <c:pt idx="46">
                  <c:v>23682</c:v>
                </c:pt>
                <c:pt idx="47">
                  <c:v>23712</c:v>
                </c:pt>
                <c:pt idx="48">
                  <c:v>23743</c:v>
                </c:pt>
                <c:pt idx="49">
                  <c:v>23774</c:v>
                </c:pt>
                <c:pt idx="50">
                  <c:v>23802</c:v>
                </c:pt>
                <c:pt idx="51">
                  <c:v>23833</c:v>
                </c:pt>
                <c:pt idx="52">
                  <c:v>23863</c:v>
                </c:pt>
                <c:pt idx="53">
                  <c:v>23894</c:v>
                </c:pt>
                <c:pt idx="54">
                  <c:v>23924</c:v>
                </c:pt>
                <c:pt idx="55">
                  <c:v>23955</c:v>
                </c:pt>
                <c:pt idx="56">
                  <c:v>23986</c:v>
                </c:pt>
                <c:pt idx="57">
                  <c:v>24016</c:v>
                </c:pt>
                <c:pt idx="58">
                  <c:v>24047</c:v>
                </c:pt>
                <c:pt idx="59">
                  <c:v>24077</c:v>
                </c:pt>
                <c:pt idx="60">
                  <c:v>24108</c:v>
                </c:pt>
                <c:pt idx="61">
                  <c:v>24139</c:v>
                </c:pt>
                <c:pt idx="62">
                  <c:v>24167</c:v>
                </c:pt>
                <c:pt idx="63">
                  <c:v>24198</c:v>
                </c:pt>
                <c:pt idx="64">
                  <c:v>24228</c:v>
                </c:pt>
                <c:pt idx="65">
                  <c:v>24259</c:v>
                </c:pt>
                <c:pt idx="66">
                  <c:v>24289</c:v>
                </c:pt>
                <c:pt idx="67">
                  <c:v>24320</c:v>
                </c:pt>
                <c:pt idx="68">
                  <c:v>24351</c:v>
                </c:pt>
                <c:pt idx="69">
                  <c:v>24381</c:v>
                </c:pt>
                <c:pt idx="70">
                  <c:v>24412</c:v>
                </c:pt>
                <c:pt idx="71">
                  <c:v>24442</c:v>
                </c:pt>
                <c:pt idx="72">
                  <c:v>24473</c:v>
                </c:pt>
                <c:pt idx="73">
                  <c:v>24504</c:v>
                </c:pt>
                <c:pt idx="74">
                  <c:v>24532</c:v>
                </c:pt>
                <c:pt idx="75">
                  <c:v>24563</c:v>
                </c:pt>
                <c:pt idx="76">
                  <c:v>24593</c:v>
                </c:pt>
                <c:pt idx="77">
                  <c:v>24624</c:v>
                </c:pt>
                <c:pt idx="78">
                  <c:v>24654</c:v>
                </c:pt>
                <c:pt idx="79">
                  <c:v>24685</c:v>
                </c:pt>
                <c:pt idx="80">
                  <c:v>24716</c:v>
                </c:pt>
                <c:pt idx="81">
                  <c:v>24746</c:v>
                </c:pt>
                <c:pt idx="82">
                  <c:v>24777</c:v>
                </c:pt>
                <c:pt idx="83">
                  <c:v>24807</c:v>
                </c:pt>
                <c:pt idx="84">
                  <c:v>24838</c:v>
                </c:pt>
                <c:pt idx="85">
                  <c:v>24869</c:v>
                </c:pt>
                <c:pt idx="86">
                  <c:v>24898</c:v>
                </c:pt>
                <c:pt idx="87">
                  <c:v>24929</c:v>
                </c:pt>
                <c:pt idx="88">
                  <c:v>24959</c:v>
                </c:pt>
                <c:pt idx="89">
                  <c:v>24990</c:v>
                </c:pt>
                <c:pt idx="90">
                  <c:v>25020</c:v>
                </c:pt>
                <c:pt idx="91">
                  <c:v>25051</c:v>
                </c:pt>
                <c:pt idx="92">
                  <c:v>25082</c:v>
                </c:pt>
                <c:pt idx="93">
                  <c:v>25112</c:v>
                </c:pt>
                <c:pt idx="94">
                  <c:v>25143</c:v>
                </c:pt>
                <c:pt idx="95">
                  <c:v>25173</c:v>
                </c:pt>
                <c:pt idx="96">
                  <c:v>25204</c:v>
                </c:pt>
                <c:pt idx="97">
                  <c:v>25235</c:v>
                </c:pt>
                <c:pt idx="98">
                  <c:v>25263</c:v>
                </c:pt>
                <c:pt idx="99">
                  <c:v>25294</c:v>
                </c:pt>
                <c:pt idx="100">
                  <c:v>25324</c:v>
                </c:pt>
                <c:pt idx="101">
                  <c:v>25355</c:v>
                </c:pt>
                <c:pt idx="102">
                  <c:v>25385</c:v>
                </c:pt>
                <c:pt idx="103">
                  <c:v>25416</c:v>
                </c:pt>
                <c:pt idx="104">
                  <c:v>25447</c:v>
                </c:pt>
                <c:pt idx="105">
                  <c:v>25477</c:v>
                </c:pt>
                <c:pt idx="106">
                  <c:v>25508</c:v>
                </c:pt>
                <c:pt idx="107">
                  <c:v>25538</c:v>
                </c:pt>
                <c:pt idx="108">
                  <c:v>25569</c:v>
                </c:pt>
                <c:pt idx="109">
                  <c:v>25600</c:v>
                </c:pt>
                <c:pt idx="110">
                  <c:v>25628</c:v>
                </c:pt>
                <c:pt idx="111">
                  <c:v>25659</c:v>
                </c:pt>
                <c:pt idx="112">
                  <c:v>25689</c:v>
                </c:pt>
                <c:pt idx="113">
                  <c:v>25720</c:v>
                </c:pt>
                <c:pt idx="114">
                  <c:v>25750</c:v>
                </c:pt>
                <c:pt idx="115">
                  <c:v>25781</c:v>
                </c:pt>
                <c:pt idx="116">
                  <c:v>25812</c:v>
                </c:pt>
                <c:pt idx="117">
                  <c:v>25842</c:v>
                </c:pt>
                <c:pt idx="118">
                  <c:v>25873</c:v>
                </c:pt>
                <c:pt idx="119">
                  <c:v>25903</c:v>
                </c:pt>
                <c:pt idx="120">
                  <c:v>25934</c:v>
                </c:pt>
                <c:pt idx="121">
                  <c:v>25965</c:v>
                </c:pt>
                <c:pt idx="122">
                  <c:v>25993</c:v>
                </c:pt>
                <c:pt idx="123">
                  <c:v>26024</c:v>
                </c:pt>
                <c:pt idx="124">
                  <c:v>26054</c:v>
                </c:pt>
                <c:pt idx="125">
                  <c:v>26085</c:v>
                </c:pt>
                <c:pt idx="126">
                  <c:v>26115</c:v>
                </c:pt>
                <c:pt idx="127">
                  <c:v>26146</c:v>
                </c:pt>
                <c:pt idx="128">
                  <c:v>26177</c:v>
                </c:pt>
                <c:pt idx="129">
                  <c:v>26207</c:v>
                </c:pt>
                <c:pt idx="130">
                  <c:v>26238</c:v>
                </c:pt>
                <c:pt idx="131">
                  <c:v>26268</c:v>
                </c:pt>
                <c:pt idx="132">
                  <c:v>26299</c:v>
                </c:pt>
                <c:pt idx="133">
                  <c:v>26330</c:v>
                </c:pt>
                <c:pt idx="134">
                  <c:v>26359</c:v>
                </c:pt>
                <c:pt idx="135">
                  <c:v>26390</c:v>
                </c:pt>
                <c:pt idx="136">
                  <c:v>26420</c:v>
                </c:pt>
                <c:pt idx="137">
                  <c:v>26451</c:v>
                </c:pt>
                <c:pt idx="138">
                  <c:v>26481</c:v>
                </c:pt>
                <c:pt idx="139">
                  <c:v>26512</c:v>
                </c:pt>
                <c:pt idx="140">
                  <c:v>26543</c:v>
                </c:pt>
                <c:pt idx="141">
                  <c:v>26573</c:v>
                </c:pt>
                <c:pt idx="142">
                  <c:v>26604</c:v>
                </c:pt>
                <c:pt idx="143">
                  <c:v>26634</c:v>
                </c:pt>
                <c:pt idx="144">
                  <c:v>26665</c:v>
                </c:pt>
                <c:pt idx="145">
                  <c:v>26696</c:v>
                </c:pt>
                <c:pt idx="146">
                  <c:v>26724</c:v>
                </c:pt>
                <c:pt idx="147">
                  <c:v>26755</c:v>
                </c:pt>
                <c:pt idx="148">
                  <c:v>26785</c:v>
                </c:pt>
                <c:pt idx="149">
                  <c:v>26816</c:v>
                </c:pt>
                <c:pt idx="150">
                  <c:v>26846</c:v>
                </c:pt>
                <c:pt idx="151">
                  <c:v>26877</c:v>
                </c:pt>
                <c:pt idx="152">
                  <c:v>26908</c:v>
                </c:pt>
                <c:pt idx="153">
                  <c:v>26938</c:v>
                </c:pt>
                <c:pt idx="154">
                  <c:v>26969</c:v>
                </c:pt>
                <c:pt idx="155">
                  <c:v>26999</c:v>
                </c:pt>
                <c:pt idx="156">
                  <c:v>27030</c:v>
                </c:pt>
                <c:pt idx="157">
                  <c:v>27061</c:v>
                </c:pt>
                <c:pt idx="158">
                  <c:v>27089</c:v>
                </c:pt>
                <c:pt idx="159">
                  <c:v>27120</c:v>
                </c:pt>
                <c:pt idx="160">
                  <c:v>27150</c:v>
                </c:pt>
                <c:pt idx="161">
                  <c:v>27181</c:v>
                </c:pt>
                <c:pt idx="162">
                  <c:v>27211</c:v>
                </c:pt>
                <c:pt idx="163">
                  <c:v>27242</c:v>
                </c:pt>
                <c:pt idx="164">
                  <c:v>27273</c:v>
                </c:pt>
                <c:pt idx="165">
                  <c:v>27303</c:v>
                </c:pt>
                <c:pt idx="166">
                  <c:v>27334</c:v>
                </c:pt>
                <c:pt idx="167">
                  <c:v>27364</c:v>
                </c:pt>
                <c:pt idx="168">
                  <c:v>27395</c:v>
                </c:pt>
                <c:pt idx="169">
                  <c:v>27426</c:v>
                </c:pt>
                <c:pt idx="170">
                  <c:v>27454</c:v>
                </c:pt>
                <c:pt idx="171">
                  <c:v>27485</c:v>
                </c:pt>
                <c:pt idx="172">
                  <c:v>27515</c:v>
                </c:pt>
                <c:pt idx="173">
                  <c:v>27546</c:v>
                </c:pt>
                <c:pt idx="174">
                  <c:v>27576</c:v>
                </c:pt>
                <c:pt idx="175">
                  <c:v>27607</c:v>
                </c:pt>
                <c:pt idx="176">
                  <c:v>27638</c:v>
                </c:pt>
                <c:pt idx="177">
                  <c:v>27668</c:v>
                </c:pt>
                <c:pt idx="178">
                  <c:v>27699</c:v>
                </c:pt>
                <c:pt idx="179">
                  <c:v>27729</c:v>
                </c:pt>
                <c:pt idx="180">
                  <c:v>27760</c:v>
                </c:pt>
                <c:pt idx="181">
                  <c:v>27791</c:v>
                </c:pt>
                <c:pt idx="182">
                  <c:v>27820</c:v>
                </c:pt>
                <c:pt idx="183">
                  <c:v>27851</c:v>
                </c:pt>
                <c:pt idx="184">
                  <c:v>27881</c:v>
                </c:pt>
                <c:pt idx="185">
                  <c:v>27912</c:v>
                </c:pt>
                <c:pt idx="186">
                  <c:v>27942</c:v>
                </c:pt>
                <c:pt idx="187">
                  <c:v>27973</c:v>
                </c:pt>
                <c:pt idx="188">
                  <c:v>28004</c:v>
                </c:pt>
                <c:pt idx="189">
                  <c:v>28034</c:v>
                </c:pt>
                <c:pt idx="190">
                  <c:v>28065</c:v>
                </c:pt>
                <c:pt idx="191">
                  <c:v>28095</c:v>
                </c:pt>
                <c:pt idx="192">
                  <c:v>28126</c:v>
                </c:pt>
                <c:pt idx="193">
                  <c:v>28157</c:v>
                </c:pt>
                <c:pt idx="194">
                  <c:v>28185</c:v>
                </c:pt>
                <c:pt idx="195">
                  <c:v>28216</c:v>
                </c:pt>
                <c:pt idx="196">
                  <c:v>28246</c:v>
                </c:pt>
                <c:pt idx="197">
                  <c:v>28277</c:v>
                </c:pt>
                <c:pt idx="198">
                  <c:v>28307</c:v>
                </c:pt>
                <c:pt idx="199">
                  <c:v>28338</c:v>
                </c:pt>
                <c:pt idx="200">
                  <c:v>28369</c:v>
                </c:pt>
                <c:pt idx="201">
                  <c:v>28399</c:v>
                </c:pt>
                <c:pt idx="202">
                  <c:v>28430</c:v>
                </c:pt>
                <c:pt idx="203">
                  <c:v>28460</c:v>
                </c:pt>
                <c:pt idx="204">
                  <c:v>28491</c:v>
                </c:pt>
                <c:pt idx="205">
                  <c:v>28522</c:v>
                </c:pt>
                <c:pt idx="206">
                  <c:v>28550</c:v>
                </c:pt>
                <c:pt idx="207">
                  <c:v>28581</c:v>
                </c:pt>
                <c:pt idx="208">
                  <c:v>28611</c:v>
                </c:pt>
                <c:pt idx="209">
                  <c:v>28642</c:v>
                </c:pt>
                <c:pt idx="210">
                  <c:v>28672</c:v>
                </c:pt>
                <c:pt idx="211">
                  <c:v>28703</c:v>
                </c:pt>
                <c:pt idx="212">
                  <c:v>28734</c:v>
                </c:pt>
                <c:pt idx="213">
                  <c:v>28764</c:v>
                </c:pt>
                <c:pt idx="214">
                  <c:v>28795</c:v>
                </c:pt>
                <c:pt idx="215">
                  <c:v>28825</c:v>
                </c:pt>
                <c:pt idx="216">
                  <c:v>28856</c:v>
                </c:pt>
                <c:pt idx="217">
                  <c:v>28887</c:v>
                </c:pt>
                <c:pt idx="218">
                  <c:v>28915</c:v>
                </c:pt>
                <c:pt idx="219">
                  <c:v>28946</c:v>
                </c:pt>
                <c:pt idx="220">
                  <c:v>28976</c:v>
                </c:pt>
                <c:pt idx="221">
                  <c:v>29007</c:v>
                </c:pt>
                <c:pt idx="222">
                  <c:v>29037</c:v>
                </c:pt>
                <c:pt idx="223">
                  <c:v>29068</c:v>
                </c:pt>
                <c:pt idx="224">
                  <c:v>29099</c:v>
                </c:pt>
                <c:pt idx="225">
                  <c:v>29129</c:v>
                </c:pt>
                <c:pt idx="226">
                  <c:v>29160</c:v>
                </c:pt>
                <c:pt idx="227">
                  <c:v>29190</c:v>
                </c:pt>
                <c:pt idx="228">
                  <c:v>29221</c:v>
                </c:pt>
                <c:pt idx="229">
                  <c:v>29252</c:v>
                </c:pt>
                <c:pt idx="230">
                  <c:v>29281</c:v>
                </c:pt>
                <c:pt idx="231">
                  <c:v>29312</c:v>
                </c:pt>
                <c:pt idx="232">
                  <c:v>29342</c:v>
                </c:pt>
                <c:pt idx="233">
                  <c:v>29373</c:v>
                </c:pt>
                <c:pt idx="234">
                  <c:v>29403</c:v>
                </c:pt>
                <c:pt idx="235">
                  <c:v>29434</c:v>
                </c:pt>
                <c:pt idx="236">
                  <c:v>29465</c:v>
                </c:pt>
                <c:pt idx="237">
                  <c:v>29495</c:v>
                </c:pt>
                <c:pt idx="238">
                  <c:v>29526</c:v>
                </c:pt>
                <c:pt idx="239">
                  <c:v>29556</c:v>
                </c:pt>
                <c:pt idx="240">
                  <c:v>29587</c:v>
                </c:pt>
                <c:pt idx="241">
                  <c:v>29618</c:v>
                </c:pt>
                <c:pt idx="242">
                  <c:v>29646</c:v>
                </c:pt>
                <c:pt idx="243">
                  <c:v>29677</c:v>
                </c:pt>
                <c:pt idx="244">
                  <c:v>29707</c:v>
                </c:pt>
                <c:pt idx="245">
                  <c:v>29738</c:v>
                </c:pt>
                <c:pt idx="246">
                  <c:v>29768</c:v>
                </c:pt>
                <c:pt idx="247">
                  <c:v>29799</c:v>
                </c:pt>
                <c:pt idx="248">
                  <c:v>29830</c:v>
                </c:pt>
                <c:pt idx="249">
                  <c:v>29860</c:v>
                </c:pt>
                <c:pt idx="250">
                  <c:v>29891</c:v>
                </c:pt>
                <c:pt idx="251">
                  <c:v>29921</c:v>
                </c:pt>
                <c:pt idx="252">
                  <c:v>29952</c:v>
                </c:pt>
                <c:pt idx="253">
                  <c:v>29983</c:v>
                </c:pt>
                <c:pt idx="254">
                  <c:v>30011</c:v>
                </c:pt>
                <c:pt idx="255">
                  <c:v>30042</c:v>
                </c:pt>
                <c:pt idx="256">
                  <c:v>30072</c:v>
                </c:pt>
                <c:pt idx="257">
                  <c:v>30103</c:v>
                </c:pt>
                <c:pt idx="258">
                  <c:v>30133</c:v>
                </c:pt>
                <c:pt idx="259">
                  <c:v>30164</c:v>
                </c:pt>
                <c:pt idx="260">
                  <c:v>30195</c:v>
                </c:pt>
                <c:pt idx="261">
                  <c:v>30225</c:v>
                </c:pt>
                <c:pt idx="262">
                  <c:v>30256</c:v>
                </c:pt>
                <c:pt idx="263">
                  <c:v>30286</c:v>
                </c:pt>
                <c:pt idx="264">
                  <c:v>30317</c:v>
                </c:pt>
                <c:pt idx="265">
                  <c:v>30348</c:v>
                </c:pt>
                <c:pt idx="266">
                  <c:v>30376</c:v>
                </c:pt>
                <c:pt idx="267">
                  <c:v>30407</c:v>
                </c:pt>
                <c:pt idx="268">
                  <c:v>30437</c:v>
                </c:pt>
                <c:pt idx="269">
                  <c:v>30468</c:v>
                </c:pt>
                <c:pt idx="270">
                  <c:v>30498</c:v>
                </c:pt>
                <c:pt idx="271">
                  <c:v>30529</c:v>
                </c:pt>
                <c:pt idx="272">
                  <c:v>30560</c:v>
                </c:pt>
                <c:pt idx="273">
                  <c:v>30590</c:v>
                </c:pt>
                <c:pt idx="274">
                  <c:v>30621</c:v>
                </c:pt>
                <c:pt idx="275">
                  <c:v>30651</c:v>
                </c:pt>
                <c:pt idx="276">
                  <c:v>30682</c:v>
                </c:pt>
                <c:pt idx="277">
                  <c:v>30713</c:v>
                </c:pt>
                <c:pt idx="278">
                  <c:v>30742</c:v>
                </c:pt>
                <c:pt idx="279">
                  <c:v>30773</c:v>
                </c:pt>
                <c:pt idx="280">
                  <c:v>30803</c:v>
                </c:pt>
                <c:pt idx="281">
                  <c:v>30834</c:v>
                </c:pt>
                <c:pt idx="282">
                  <c:v>30864</c:v>
                </c:pt>
                <c:pt idx="283">
                  <c:v>30895</c:v>
                </c:pt>
                <c:pt idx="284">
                  <c:v>30926</c:v>
                </c:pt>
                <c:pt idx="285">
                  <c:v>30956</c:v>
                </c:pt>
                <c:pt idx="286">
                  <c:v>30987</c:v>
                </c:pt>
                <c:pt idx="287">
                  <c:v>31017</c:v>
                </c:pt>
                <c:pt idx="288">
                  <c:v>31048</c:v>
                </c:pt>
                <c:pt idx="289">
                  <c:v>31079</c:v>
                </c:pt>
                <c:pt idx="290">
                  <c:v>31107</c:v>
                </c:pt>
                <c:pt idx="291">
                  <c:v>31138</c:v>
                </c:pt>
                <c:pt idx="292">
                  <c:v>31168</c:v>
                </c:pt>
                <c:pt idx="293">
                  <c:v>31199</c:v>
                </c:pt>
                <c:pt idx="294">
                  <c:v>31229</c:v>
                </c:pt>
                <c:pt idx="295">
                  <c:v>31260</c:v>
                </c:pt>
                <c:pt idx="296">
                  <c:v>31291</c:v>
                </c:pt>
                <c:pt idx="297">
                  <c:v>31321</c:v>
                </c:pt>
                <c:pt idx="298">
                  <c:v>31352</c:v>
                </c:pt>
                <c:pt idx="299">
                  <c:v>31382</c:v>
                </c:pt>
                <c:pt idx="300">
                  <c:v>31413</c:v>
                </c:pt>
                <c:pt idx="301">
                  <c:v>31444</c:v>
                </c:pt>
                <c:pt idx="302">
                  <c:v>31472</c:v>
                </c:pt>
                <c:pt idx="303">
                  <c:v>31503</c:v>
                </c:pt>
                <c:pt idx="304">
                  <c:v>31533</c:v>
                </c:pt>
                <c:pt idx="305">
                  <c:v>31564</c:v>
                </c:pt>
                <c:pt idx="306">
                  <c:v>31594</c:v>
                </c:pt>
                <c:pt idx="307">
                  <c:v>31625</c:v>
                </c:pt>
                <c:pt idx="308">
                  <c:v>31656</c:v>
                </c:pt>
                <c:pt idx="309">
                  <c:v>31686</c:v>
                </c:pt>
                <c:pt idx="310">
                  <c:v>31717</c:v>
                </c:pt>
                <c:pt idx="311">
                  <c:v>31747</c:v>
                </c:pt>
                <c:pt idx="312">
                  <c:v>31778</c:v>
                </c:pt>
                <c:pt idx="313">
                  <c:v>31809</c:v>
                </c:pt>
                <c:pt idx="314">
                  <c:v>31837</c:v>
                </c:pt>
                <c:pt idx="315">
                  <c:v>31868</c:v>
                </c:pt>
                <c:pt idx="316">
                  <c:v>31898</c:v>
                </c:pt>
                <c:pt idx="317">
                  <c:v>31929</c:v>
                </c:pt>
                <c:pt idx="318">
                  <c:v>31959</c:v>
                </c:pt>
                <c:pt idx="319">
                  <c:v>31990</c:v>
                </c:pt>
                <c:pt idx="320">
                  <c:v>32021</c:v>
                </c:pt>
                <c:pt idx="321">
                  <c:v>32051</c:v>
                </c:pt>
                <c:pt idx="322">
                  <c:v>32082</c:v>
                </c:pt>
                <c:pt idx="323">
                  <c:v>32112</c:v>
                </c:pt>
                <c:pt idx="324">
                  <c:v>32143</c:v>
                </c:pt>
                <c:pt idx="325">
                  <c:v>32174</c:v>
                </c:pt>
                <c:pt idx="326">
                  <c:v>32203</c:v>
                </c:pt>
                <c:pt idx="327">
                  <c:v>32234</c:v>
                </c:pt>
                <c:pt idx="328">
                  <c:v>32264</c:v>
                </c:pt>
                <c:pt idx="329">
                  <c:v>32295</c:v>
                </c:pt>
                <c:pt idx="330">
                  <c:v>32325</c:v>
                </c:pt>
                <c:pt idx="331">
                  <c:v>32356</c:v>
                </c:pt>
                <c:pt idx="332">
                  <c:v>32387</c:v>
                </c:pt>
                <c:pt idx="333">
                  <c:v>32417</c:v>
                </c:pt>
                <c:pt idx="334">
                  <c:v>32448</c:v>
                </c:pt>
                <c:pt idx="335">
                  <c:v>32478</c:v>
                </c:pt>
                <c:pt idx="336">
                  <c:v>32509</c:v>
                </c:pt>
                <c:pt idx="337">
                  <c:v>32540</c:v>
                </c:pt>
                <c:pt idx="338">
                  <c:v>32568</c:v>
                </c:pt>
                <c:pt idx="339">
                  <c:v>32599</c:v>
                </c:pt>
                <c:pt idx="340">
                  <c:v>32629</c:v>
                </c:pt>
                <c:pt idx="341">
                  <c:v>32660</c:v>
                </c:pt>
                <c:pt idx="342">
                  <c:v>32690</c:v>
                </c:pt>
                <c:pt idx="343">
                  <c:v>32721</c:v>
                </c:pt>
                <c:pt idx="344">
                  <c:v>32752</c:v>
                </c:pt>
                <c:pt idx="345">
                  <c:v>32782</c:v>
                </c:pt>
                <c:pt idx="346">
                  <c:v>32813</c:v>
                </c:pt>
                <c:pt idx="347">
                  <c:v>32843</c:v>
                </c:pt>
                <c:pt idx="348">
                  <c:v>32874</c:v>
                </c:pt>
                <c:pt idx="349">
                  <c:v>32905</c:v>
                </c:pt>
                <c:pt idx="350">
                  <c:v>32933</c:v>
                </c:pt>
                <c:pt idx="351">
                  <c:v>32964</c:v>
                </c:pt>
                <c:pt idx="352">
                  <c:v>32994</c:v>
                </c:pt>
                <c:pt idx="353">
                  <c:v>33025</c:v>
                </c:pt>
                <c:pt idx="354">
                  <c:v>33055</c:v>
                </c:pt>
                <c:pt idx="355">
                  <c:v>33086</c:v>
                </c:pt>
                <c:pt idx="356">
                  <c:v>33117</c:v>
                </c:pt>
                <c:pt idx="357">
                  <c:v>33147</c:v>
                </c:pt>
                <c:pt idx="358">
                  <c:v>33178</c:v>
                </c:pt>
                <c:pt idx="359">
                  <c:v>33208</c:v>
                </c:pt>
                <c:pt idx="360">
                  <c:v>33239</c:v>
                </c:pt>
                <c:pt idx="361">
                  <c:v>33270</c:v>
                </c:pt>
                <c:pt idx="362">
                  <c:v>33298</c:v>
                </c:pt>
                <c:pt idx="363">
                  <c:v>33329</c:v>
                </c:pt>
                <c:pt idx="364">
                  <c:v>33359</c:v>
                </c:pt>
                <c:pt idx="365">
                  <c:v>33390</c:v>
                </c:pt>
                <c:pt idx="366">
                  <c:v>33420</c:v>
                </c:pt>
                <c:pt idx="367">
                  <c:v>33451</c:v>
                </c:pt>
                <c:pt idx="368">
                  <c:v>33482</c:v>
                </c:pt>
                <c:pt idx="369">
                  <c:v>33512</c:v>
                </c:pt>
                <c:pt idx="370">
                  <c:v>33543</c:v>
                </c:pt>
                <c:pt idx="371">
                  <c:v>33573</c:v>
                </c:pt>
                <c:pt idx="372">
                  <c:v>33604</c:v>
                </c:pt>
                <c:pt idx="373">
                  <c:v>33635</c:v>
                </c:pt>
                <c:pt idx="374">
                  <c:v>33664</c:v>
                </c:pt>
                <c:pt idx="375">
                  <c:v>33695</c:v>
                </c:pt>
                <c:pt idx="376">
                  <c:v>33725</c:v>
                </c:pt>
                <c:pt idx="377">
                  <c:v>33756</c:v>
                </c:pt>
                <c:pt idx="378">
                  <c:v>33786</c:v>
                </c:pt>
                <c:pt idx="379">
                  <c:v>33817</c:v>
                </c:pt>
                <c:pt idx="380">
                  <c:v>33848</c:v>
                </c:pt>
                <c:pt idx="381">
                  <c:v>33878</c:v>
                </c:pt>
                <c:pt idx="382">
                  <c:v>33909</c:v>
                </c:pt>
                <c:pt idx="383">
                  <c:v>33939</c:v>
                </c:pt>
                <c:pt idx="384">
                  <c:v>33970</c:v>
                </c:pt>
                <c:pt idx="385">
                  <c:v>34001</c:v>
                </c:pt>
                <c:pt idx="386">
                  <c:v>34029</c:v>
                </c:pt>
                <c:pt idx="387">
                  <c:v>34060</c:v>
                </c:pt>
                <c:pt idx="388">
                  <c:v>34090</c:v>
                </c:pt>
                <c:pt idx="389">
                  <c:v>34121</c:v>
                </c:pt>
                <c:pt idx="390">
                  <c:v>34151</c:v>
                </c:pt>
                <c:pt idx="391">
                  <c:v>34182</c:v>
                </c:pt>
                <c:pt idx="392">
                  <c:v>34213</c:v>
                </c:pt>
                <c:pt idx="393">
                  <c:v>34243</c:v>
                </c:pt>
                <c:pt idx="394">
                  <c:v>34274</c:v>
                </c:pt>
                <c:pt idx="395">
                  <c:v>34304</c:v>
                </c:pt>
                <c:pt idx="396">
                  <c:v>34335</c:v>
                </c:pt>
                <c:pt idx="397">
                  <c:v>34366</c:v>
                </c:pt>
                <c:pt idx="398">
                  <c:v>34394</c:v>
                </c:pt>
                <c:pt idx="399">
                  <c:v>34425</c:v>
                </c:pt>
                <c:pt idx="400">
                  <c:v>34455</c:v>
                </c:pt>
                <c:pt idx="401">
                  <c:v>34486</c:v>
                </c:pt>
                <c:pt idx="402">
                  <c:v>34516</c:v>
                </c:pt>
                <c:pt idx="403">
                  <c:v>34547</c:v>
                </c:pt>
                <c:pt idx="404">
                  <c:v>34578</c:v>
                </c:pt>
                <c:pt idx="405">
                  <c:v>34608</c:v>
                </c:pt>
                <c:pt idx="406">
                  <c:v>34639</c:v>
                </c:pt>
                <c:pt idx="407">
                  <c:v>34669</c:v>
                </c:pt>
                <c:pt idx="408">
                  <c:v>34700</c:v>
                </c:pt>
                <c:pt idx="409">
                  <c:v>34731</c:v>
                </c:pt>
                <c:pt idx="410">
                  <c:v>34759</c:v>
                </c:pt>
                <c:pt idx="411">
                  <c:v>34790</c:v>
                </c:pt>
                <c:pt idx="412">
                  <c:v>34820</c:v>
                </c:pt>
                <c:pt idx="413">
                  <c:v>34851</c:v>
                </c:pt>
                <c:pt idx="414">
                  <c:v>34881</c:v>
                </c:pt>
                <c:pt idx="415">
                  <c:v>34912</c:v>
                </c:pt>
                <c:pt idx="416">
                  <c:v>34943</c:v>
                </c:pt>
                <c:pt idx="417">
                  <c:v>34973</c:v>
                </c:pt>
                <c:pt idx="418">
                  <c:v>35004</c:v>
                </c:pt>
                <c:pt idx="419">
                  <c:v>35034</c:v>
                </c:pt>
                <c:pt idx="420">
                  <c:v>35065</c:v>
                </c:pt>
                <c:pt idx="421">
                  <c:v>35096</c:v>
                </c:pt>
                <c:pt idx="422">
                  <c:v>35125</c:v>
                </c:pt>
                <c:pt idx="423">
                  <c:v>35156</c:v>
                </c:pt>
                <c:pt idx="424">
                  <c:v>35186</c:v>
                </c:pt>
                <c:pt idx="425">
                  <c:v>35217</c:v>
                </c:pt>
                <c:pt idx="426">
                  <c:v>35247</c:v>
                </c:pt>
                <c:pt idx="427">
                  <c:v>35278</c:v>
                </c:pt>
                <c:pt idx="428">
                  <c:v>35309</c:v>
                </c:pt>
                <c:pt idx="429">
                  <c:v>35339</c:v>
                </c:pt>
                <c:pt idx="430">
                  <c:v>35370</c:v>
                </c:pt>
                <c:pt idx="431">
                  <c:v>35400</c:v>
                </c:pt>
                <c:pt idx="432">
                  <c:v>35431</c:v>
                </c:pt>
                <c:pt idx="433">
                  <c:v>35462</c:v>
                </c:pt>
                <c:pt idx="434">
                  <c:v>35490</c:v>
                </c:pt>
                <c:pt idx="435">
                  <c:v>35521</c:v>
                </c:pt>
                <c:pt idx="436">
                  <c:v>35551</c:v>
                </c:pt>
                <c:pt idx="437">
                  <c:v>35582</c:v>
                </c:pt>
                <c:pt idx="438">
                  <c:v>35612</c:v>
                </c:pt>
                <c:pt idx="439">
                  <c:v>35643</c:v>
                </c:pt>
                <c:pt idx="440">
                  <c:v>35674</c:v>
                </c:pt>
                <c:pt idx="441">
                  <c:v>35704</c:v>
                </c:pt>
                <c:pt idx="442">
                  <c:v>35735</c:v>
                </c:pt>
                <c:pt idx="443">
                  <c:v>35765</c:v>
                </c:pt>
                <c:pt idx="444">
                  <c:v>35796</c:v>
                </c:pt>
                <c:pt idx="445">
                  <c:v>35827</c:v>
                </c:pt>
                <c:pt idx="446">
                  <c:v>35855</c:v>
                </c:pt>
                <c:pt idx="447">
                  <c:v>35886</c:v>
                </c:pt>
                <c:pt idx="448">
                  <c:v>35916</c:v>
                </c:pt>
                <c:pt idx="449">
                  <c:v>35947</c:v>
                </c:pt>
                <c:pt idx="450">
                  <c:v>35977</c:v>
                </c:pt>
                <c:pt idx="451">
                  <c:v>36008</c:v>
                </c:pt>
                <c:pt idx="452">
                  <c:v>36039</c:v>
                </c:pt>
                <c:pt idx="453">
                  <c:v>36069</c:v>
                </c:pt>
                <c:pt idx="454">
                  <c:v>36100</c:v>
                </c:pt>
                <c:pt idx="455">
                  <c:v>36130</c:v>
                </c:pt>
                <c:pt idx="456">
                  <c:v>36161</c:v>
                </c:pt>
                <c:pt idx="457">
                  <c:v>36192</c:v>
                </c:pt>
                <c:pt idx="458">
                  <c:v>36220</c:v>
                </c:pt>
                <c:pt idx="459">
                  <c:v>36251</c:v>
                </c:pt>
                <c:pt idx="460">
                  <c:v>36281</c:v>
                </c:pt>
                <c:pt idx="461">
                  <c:v>36312</c:v>
                </c:pt>
                <c:pt idx="462">
                  <c:v>36342</c:v>
                </c:pt>
                <c:pt idx="463">
                  <c:v>36373</c:v>
                </c:pt>
                <c:pt idx="464">
                  <c:v>36404</c:v>
                </c:pt>
                <c:pt idx="465">
                  <c:v>36434</c:v>
                </c:pt>
                <c:pt idx="466">
                  <c:v>36465</c:v>
                </c:pt>
                <c:pt idx="467">
                  <c:v>36495</c:v>
                </c:pt>
                <c:pt idx="468">
                  <c:v>36526</c:v>
                </c:pt>
                <c:pt idx="469">
                  <c:v>36557</c:v>
                </c:pt>
                <c:pt idx="470">
                  <c:v>36586</c:v>
                </c:pt>
                <c:pt idx="471">
                  <c:v>36617</c:v>
                </c:pt>
                <c:pt idx="472">
                  <c:v>36647</c:v>
                </c:pt>
                <c:pt idx="473">
                  <c:v>36678</c:v>
                </c:pt>
                <c:pt idx="474">
                  <c:v>36708</c:v>
                </c:pt>
                <c:pt idx="475">
                  <c:v>36739</c:v>
                </c:pt>
                <c:pt idx="476">
                  <c:v>36770</c:v>
                </c:pt>
                <c:pt idx="477">
                  <c:v>36800</c:v>
                </c:pt>
                <c:pt idx="478">
                  <c:v>36831</c:v>
                </c:pt>
                <c:pt idx="479">
                  <c:v>36861</c:v>
                </c:pt>
                <c:pt idx="480">
                  <c:v>36892</c:v>
                </c:pt>
                <c:pt idx="481">
                  <c:v>36923</c:v>
                </c:pt>
                <c:pt idx="482">
                  <c:v>36951</c:v>
                </c:pt>
                <c:pt idx="483">
                  <c:v>36982</c:v>
                </c:pt>
                <c:pt idx="484">
                  <c:v>37012</c:v>
                </c:pt>
                <c:pt idx="485">
                  <c:v>37043</c:v>
                </c:pt>
                <c:pt idx="486">
                  <c:v>37073</c:v>
                </c:pt>
                <c:pt idx="487">
                  <c:v>37104</c:v>
                </c:pt>
                <c:pt idx="488">
                  <c:v>37135</c:v>
                </c:pt>
                <c:pt idx="489">
                  <c:v>37165</c:v>
                </c:pt>
                <c:pt idx="490">
                  <c:v>37196</c:v>
                </c:pt>
                <c:pt idx="491">
                  <c:v>37226</c:v>
                </c:pt>
                <c:pt idx="492">
                  <c:v>37257</c:v>
                </c:pt>
                <c:pt idx="493">
                  <c:v>37288</c:v>
                </c:pt>
                <c:pt idx="494">
                  <c:v>37316</c:v>
                </c:pt>
                <c:pt idx="495">
                  <c:v>37347</c:v>
                </c:pt>
                <c:pt idx="496">
                  <c:v>37377</c:v>
                </c:pt>
                <c:pt idx="497">
                  <c:v>37408</c:v>
                </c:pt>
                <c:pt idx="498">
                  <c:v>37438</c:v>
                </c:pt>
                <c:pt idx="499">
                  <c:v>37469</c:v>
                </c:pt>
                <c:pt idx="500">
                  <c:v>37500</c:v>
                </c:pt>
                <c:pt idx="501">
                  <c:v>37530</c:v>
                </c:pt>
                <c:pt idx="502">
                  <c:v>37561</c:v>
                </c:pt>
                <c:pt idx="503">
                  <c:v>37591</c:v>
                </c:pt>
                <c:pt idx="504">
                  <c:v>37622</c:v>
                </c:pt>
                <c:pt idx="505">
                  <c:v>37653</c:v>
                </c:pt>
                <c:pt idx="506">
                  <c:v>37681</c:v>
                </c:pt>
                <c:pt idx="507">
                  <c:v>37712</c:v>
                </c:pt>
                <c:pt idx="508">
                  <c:v>37742</c:v>
                </c:pt>
                <c:pt idx="509">
                  <c:v>37773</c:v>
                </c:pt>
                <c:pt idx="510">
                  <c:v>37803</c:v>
                </c:pt>
                <c:pt idx="511">
                  <c:v>37834</c:v>
                </c:pt>
                <c:pt idx="512">
                  <c:v>37865</c:v>
                </c:pt>
                <c:pt idx="513">
                  <c:v>37895</c:v>
                </c:pt>
                <c:pt idx="514">
                  <c:v>37926</c:v>
                </c:pt>
                <c:pt idx="515">
                  <c:v>37956</c:v>
                </c:pt>
                <c:pt idx="516">
                  <c:v>37987</c:v>
                </c:pt>
                <c:pt idx="517">
                  <c:v>38018</c:v>
                </c:pt>
                <c:pt idx="518">
                  <c:v>38047</c:v>
                </c:pt>
                <c:pt idx="519">
                  <c:v>38078</c:v>
                </c:pt>
                <c:pt idx="520">
                  <c:v>38108</c:v>
                </c:pt>
                <c:pt idx="521">
                  <c:v>38139</c:v>
                </c:pt>
                <c:pt idx="522">
                  <c:v>38169</c:v>
                </c:pt>
                <c:pt idx="523">
                  <c:v>38200</c:v>
                </c:pt>
                <c:pt idx="524">
                  <c:v>38231</c:v>
                </c:pt>
                <c:pt idx="525">
                  <c:v>38261</c:v>
                </c:pt>
                <c:pt idx="526">
                  <c:v>38292</c:v>
                </c:pt>
                <c:pt idx="527">
                  <c:v>38322</c:v>
                </c:pt>
                <c:pt idx="528">
                  <c:v>38353</c:v>
                </c:pt>
                <c:pt idx="529">
                  <c:v>38384</c:v>
                </c:pt>
                <c:pt idx="530">
                  <c:v>38412</c:v>
                </c:pt>
                <c:pt idx="531">
                  <c:v>38443</c:v>
                </c:pt>
                <c:pt idx="532">
                  <c:v>38473</c:v>
                </c:pt>
                <c:pt idx="533">
                  <c:v>38504</c:v>
                </c:pt>
                <c:pt idx="534">
                  <c:v>38534</c:v>
                </c:pt>
                <c:pt idx="535">
                  <c:v>38565</c:v>
                </c:pt>
                <c:pt idx="536">
                  <c:v>38596</c:v>
                </c:pt>
                <c:pt idx="537">
                  <c:v>38626</c:v>
                </c:pt>
                <c:pt idx="538">
                  <c:v>38657</c:v>
                </c:pt>
                <c:pt idx="539">
                  <c:v>38687</c:v>
                </c:pt>
                <c:pt idx="540">
                  <c:v>38718</c:v>
                </c:pt>
                <c:pt idx="541">
                  <c:v>38749</c:v>
                </c:pt>
                <c:pt idx="542">
                  <c:v>38777</c:v>
                </c:pt>
                <c:pt idx="543">
                  <c:v>38808</c:v>
                </c:pt>
                <c:pt idx="544">
                  <c:v>38838</c:v>
                </c:pt>
                <c:pt idx="545">
                  <c:v>38869</c:v>
                </c:pt>
                <c:pt idx="546">
                  <c:v>38899</c:v>
                </c:pt>
                <c:pt idx="547">
                  <c:v>38930</c:v>
                </c:pt>
                <c:pt idx="548">
                  <c:v>38961</c:v>
                </c:pt>
                <c:pt idx="549">
                  <c:v>38991</c:v>
                </c:pt>
                <c:pt idx="550">
                  <c:v>39022</c:v>
                </c:pt>
                <c:pt idx="551">
                  <c:v>39052</c:v>
                </c:pt>
                <c:pt idx="552">
                  <c:v>39083</c:v>
                </c:pt>
                <c:pt idx="553">
                  <c:v>39114</c:v>
                </c:pt>
                <c:pt idx="554">
                  <c:v>39142</c:v>
                </c:pt>
                <c:pt idx="555">
                  <c:v>39173</c:v>
                </c:pt>
                <c:pt idx="556">
                  <c:v>39203</c:v>
                </c:pt>
                <c:pt idx="557">
                  <c:v>39234</c:v>
                </c:pt>
                <c:pt idx="558">
                  <c:v>39264</c:v>
                </c:pt>
                <c:pt idx="559">
                  <c:v>39295</c:v>
                </c:pt>
                <c:pt idx="560">
                  <c:v>39326</c:v>
                </c:pt>
                <c:pt idx="561">
                  <c:v>39356</c:v>
                </c:pt>
                <c:pt idx="562">
                  <c:v>39387</c:v>
                </c:pt>
                <c:pt idx="563">
                  <c:v>39417</c:v>
                </c:pt>
                <c:pt idx="564">
                  <c:v>39448</c:v>
                </c:pt>
                <c:pt idx="565">
                  <c:v>39479</c:v>
                </c:pt>
                <c:pt idx="566">
                  <c:v>39508</c:v>
                </c:pt>
                <c:pt idx="567">
                  <c:v>39539</c:v>
                </c:pt>
                <c:pt idx="568">
                  <c:v>39569</c:v>
                </c:pt>
                <c:pt idx="569">
                  <c:v>39600</c:v>
                </c:pt>
                <c:pt idx="570">
                  <c:v>39630</c:v>
                </c:pt>
                <c:pt idx="571">
                  <c:v>39661</c:v>
                </c:pt>
                <c:pt idx="572">
                  <c:v>39692</c:v>
                </c:pt>
                <c:pt idx="573">
                  <c:v>39722</c:v>
                </c:pt>
                <c:pt idx="574">
                  <c:v>39753</c:v>
                </c:pt>
                <c:pt idx="575">
                  <c:v>39783</c:v>
                </c:pt>
                <c:pt idx="576">
                  <c:v>39814</c:v>
                </c:pt>
                <c:pt idx="577">
                  <c:v>39845</c:v>
                </c:pt>
                <c:pt idx="578">
                  <c:v>39873</c:v>
                </c:pt>
                <c:pt idx="579">
                  <c:v>39904</c:v>
                </c:pt>
                <c:pt idx="580">
                  <c:v>39934</c:v>
                </c:pt>
                <c:pt idx="581">
                  <c:v>39965</c:v>
                </c:pt>
                <c:pt idx="582">
                  <c:v>39995</c:v>
                </c:pt>
                <c:pt idx="583">
                  <c:v>40026</c:v>
                </c:pt>
                <c:pt idx="584">
                  <c:v>40057</c:v>
                </c:pt>
                <c:pt idx="585">
                  <c:v>40087</c:v>
                </c:pt>
                <c:pt idx="586">
                  <c:v>40118</c:v>
                </c:pt>
                <c:pt idx="587">
                  <c:v>40148</c:v>
                </c:pt>
                <c:pt idx="588">
                  <c:v>40179</c:v>
                </c:pt>
                <c:pt idx="589">
                  <c:v>40210</c:v>
                </c:pt>
                <c:pt idx="590">
                  <c:v>40238</c:v>
                </c:pt>
                <c:pt idx="591">
                  <c:v>40269</c:v>
                </c:pt>
                <c:pt idx="592">
                  <c:v>40299</c:v>
                </c:pt>
                <c:pt idx="593">
                  <c:v>40330</c:v>
                </c:pt>
                <c:pt idx="594">
                  <c:v>40360</c:v>
                </c:pt>
                <c:pt idx="595">
                  <c:v>40391</c:v>
                </c:pt>
                <c:pt idx="596">
                  <c:v>40422</c:v>
                </c:pt>
                <c:pt idx="597">
                  <c:v>40452</c:v>
                </c:pt>
                <c:pt idx="598">
                  <c:v>40483</c:v>
                </c:pt>
                <c:pt idx="599">
                  <c:v>40513</c:v>
                </c:pt>
                <c:pt idx="600">
                  <c:v>40544</c:v>
                </c:pt>
                <c:pt idx="601">
                  <c:v>40575</c:v>
                </c:pt>
                <c:pt idx="602">
                  <c:v>40603</c:v>
                </c:pt>
                <c:pt idx="603">
                  <c:v>40634</c:v>
                </c:pt>
                <c:pt idx="604">
                  <c:v>40664</c:v>
                </c:pt>
                <c:pt idx="605">
                  <c:v>40695</c:v>
                </c:pt>
                <c:pt idx="606">
                  <c:v>40725</c:v>
                </c:pt>
                <c:pt idx="607">
                  <c:v>40756</c:v>
                </c:pt>
                <c:pt idx="608">
                  <c:v>40787</c:v>
                </c:pt>
                <c:pt idx="609">
                  <c:v>40817</c:v>
                </c:pt>
                <c:pt idx="610">
                  <c:v>40848</c:v>
                </c:pt>
                <c:pt idx="611">
                  <c:v>40878</c:v>
                </c:pt>
                <c:pt idx="612">
                  <c:v>40909</c:v>
                </c:pt>
                <c:pt idx="613">
                  <c:v>40940</c:v>
                </c:pt>
                <c:pt idx="614">
                  <c:v>40969</c:v>
                </c:pt>
                <c:pt idx="615">
                  <c:v>41000</c:v>
                </c:pt>
                <c:pt idx="616">
                  <c:v>41030</c:v>
                </c:pt>
                <c:pt idx="617">
                  <c:v>41061</c:v>
                </c:pt>
                <c:pt idx="618">
                  <c:v>41091</c:v>
                </c:pt>
                <c:pt idx="619">
                  <c:v>41122</c:v>
                </c:pt>
                <c:pt idx="620">
                  <c:v>41153</c:v>
                </c:pt>
                <c:pt idx="621">
                  <c:v>41183</c:v>
                </c:pt>
                <c:pt idx="622">
                  <c:v>41214</c:v>
                </c:pt>
                <c:pt idx="623">
                  <c:v>41244</c:v>
                </c:pt>
                <c:pt idx="624">
                  <c:v>41275</c:v>
                </c:pt>
                <c:pt idx="625">
                  <c:v>41306</c:v>
                </c:pt>
                <c:pt idx="626">
                  <c:v>41334</c:v>
                </c:pt>
                <c:pt idx="627">
                  <c:v>41365</c:v>
                </c:pt>
                <c:pt idx="628">
                  <c:v>41395</c:v>
                </c:pt>
                <c:pt idx="629">
                  <c:v>41426</c:v>
                </c:pt>
                <c:pt idx="630">
                  <c:v>41456</c:v>
                </c:pt>
                <c:pt idx="631">
                  <c:v>41487</c:v>
                </c:pt>
                <c:pt idx="632">
                  <c:v>41518</c:v>
                </c:pt>
                <c:pt idx="633">
                  <c:v>41548</c:v>
                </c:pt>
                <c:pt idx="634">
                  <c:v>41579</c:v>
                </c:pt>
                <c:pt idx="635">
                  <c:v>41609</c:v>
                </c:pt>
                <c:pt idx="636">
                  <c:v>41640</c:v>
                </c:pt>
                <c:pt idx="637">
                  <c:v>41671</c:v>
                </c:pt>
                <c:pt idx="638">
                  <c:v>41699</c:v>
                </c:pt>
                <c:pt idx="639">
                  <c:v>41730</c:v>
                </c:pt>
                <c:pt idx="640">
                  <c:v>41760</c:v>
                </c:pt>
                <c:pt idx="641">
                  <c:v>41791</c:v>
                </c:pt>
                <c:pt idx="642">
                  <c:v>41821</c:v>
                </c:pt>
                <c:pt idx="643">
                  <c:v>41852</c:v>
                </c:pt>
                <c:pt idx="644">
                  <c:v>41883</c:v>
                </c:pt>
                <c:pt idx="645">
                  <c:v>41913</c:v>
                </c:pt>
                <c:pt idx="646">
                  <c:v>41944</c:v>
                </c:pt>
                <c:pt idx="647">
                  <c:v>41974</c:v>
                </c:pt>
                <c:pt idx="648">
                  <c:v>42005</c:v>
                </c:pt>
                <c:pt idx="649">
                  <c:v>42036</c:v>
                </c:pt>
                <c:pt idx="650">
                  <c:v>42064</c:v>
                </c:pt>
                <c:pt idx="651">
                  <c:v>42095</c:v>
                </c:pt>
                <c:pt idx="652">
                  <c:v>42125</c:v>
                </c:pt>
                <c:pt idx="653">
                  <c:v>42156</c:v>
                </c:pt>
                <c:pt idx="654">
                  <c:v>42186</c:v>
                </c:pt>
                <c:pt idx="655">
                  <c:v>42217</c:v>
                </c:pt>
                <c:pt idx="656">
                  <c:v>42248</c:v>
                </c:pt>
                <c:pt idx="657">
                  <c:v>42278</c:v>
                </c:pt>
                <c:pt idx="658">
                  <c:v>42309</c:v>
                </c:pt>
                <c:pt idx="659">
                  <c:v>42339</c:v>
                </c:pt>
                <c:pt idx="660">
                  <c:v>42370</c:v>
                </c:pt>
                <c:pt idx="661">
                  <c:v>42401</c:v>
                </c:pt>
                <c:pt idx="662">
                  <c:v>42430</c:v>
                </c:pt>
                <c:pt idx="663">
                  <c:v>42461</c:v>
                </c:pt>
                <c:pt idx="664">
                  <c:v>42491</c:v>
                </c:pt>
                <c:pt idx="665">
                  <c:v>42522</c:v>
                </c:pt>
                <c:pt idx="666">
                  <c:v>42552</c:v>
                </c:pt>
                <c:pt idx="667">
                  <c:v>42583</c:v>
                </c:pt>
                <c:pt idx="668">
                  <c:v>42614</c:v>
                </c:pt>
                <c:pt idx="669">
                  <c:v>42644</c:v>
                </c:pt>
                <c:pt idx="670">
                  <c:v>42675</c:v>
                </c:pt>
                <c:pt idx="671">
                  <c:v>42705</c:v>
                </c:pt>
                <c:pt idx="672">
                  <c:v>42736</c:v>
                </c:pt>
                <c:pt idx="673">
                  <c:v>42767</c:v>
                </c:pt>
                <c:pt idx="674">
                  <c:v>42795</c:v>
                </c:pt>
                <c:pt idx="675">
                  <c:v>42826</c:v>
                </c:pt>
                <c:pt idx="676">
                  <c:v>42856</c:v>
                </c:pt>
                <c:pt idx="677">
                  <c:v>42887</c:v>
                </c:pt>
                <c:pt idx="678">
                  <c:v>42917</c:v>
                </c:pt>
                <c:pt idx="679">
                  <c:v>42948</c:v>
                </c:pt>
                <c:pt idx="680">
                  <c:v>42979</c:v>
                </c:pt>
                <c:pt idx="681">
                  <c:v>43009</c:v>
                </c:pt>
                <c:pt idx="682">
                  <c:v>43040</c:v>
                </c:pt>
                <c:pt idx="683">
                  <c:v>43070</c:v>
                </c:pt>
                <c:pt idx="684">
                  <c:v>43101</c:v>
                </c:pt>
                <c:pt idx="685">
                  <c:v>43132</c:v>
                </c:pt>
                <c:pt idx="686">
                  <c:v>43160</c:v>
                </c:pt>
                <c:pt idx="687">
                  <c:v>43191</c:v>
                </c:pt>
                <c:pt idx="688">
                  <c:v>43221</c:v>
                </c:pt>
                <c:pt idx="689">
                  <c:v>43252</c:v>
                </c:pt>
                <c:pt idx="690">
                  <c:v>43282</c:v>
                </c:pt>
                <c:pt idx="691">
                  <c:v>43313</c:v>
                </c:pt>
                <c:pt idx="692">
                  <c:v>43344</c:v>
                </c:pt>
                <c:pt idx="693">
                  <c:v>43374</c:v>
                </c:pt>
                <c:pt idx="694">
                  <c:v>43405</c:v>
                </c:pt>
                <c:pt idx="695">
                  <c:v>43435</c:v>
                </c:pt>
                <c:pt idx="696">
                  <c:v>43466</c:v>
                </c:pt>
                <c:pt idx="697">
                  <c:v>43497</c:v>
                </c:pt>
                <c:pt idx="698">
                  <c:v>43525</c:v>
                </c:pt>
                <c:pt idx="699">
                  <c:v>43556</c:v>
                </c:pt>
                <c:pt idx="700">
                  <c:v>43586</c:v>
                </c:pt>
                <c:pt idx="701">
                  <c:v>43617</c:v>
                </c:pt>
                <c:pt idx="702">
                  <c:v>43647</c:v>
                </c:pt>
                <c:pt idx="703">
                  <c:v>43678</c:v>
                </c:pt>
                <c:pt idx="704">
                  <c:v>43709</c:v>
                </c:pt>
                <c:pt idx="705">
                  <c:v>43739</c:v>
                </c:pt>
                <c:pt idx="706">
                  <c:v>43770</c:v>
                </c:pt>
                <c:pt idx="707">
                  <c:v>43800</c:v>
                </c:pt>
                <c:pt idx="708">
                  <c:v>43831</c:v>
                </c:pt>
                <c:pt idx="709">
                  <c:v>43862</c:v>
                </c:pt>
                <c:pt idx="710">
                  <c:v>43891</c:v>
                </c:pt>
                <c:pt idx="711">
                  <c:v>43922</c:v>
                </c:pt>
                <c:pt idx="712">
                  <c:v>43952</c:v>
                </c:pt>
                <c:pt idx="713">
                  <c:v>43983</c:v>
                </c:pt>
                <c:pt idx="714">
                  <c:v>44013</c:v>
                </c:pt>
                <c:pt idx="715">
                  <c:v>44044</c:v>
                </c:pt>
                <c:pt idx="716">
                  <c:v>44075</c:v>
                </c:pt>
                <c:pt idx="717">
                  <c:v>44105</c:v>
                </c:pt>
                <c:pt idx="718">
                  <c:v>44136</c:v>
                </c:pt>
                <c:pt idx="719">
                  <c:v>44166</c:v>
                </c:pt>
                <c:pt idx="720">
                  <c:v>44197</c:v>
                </c:pt>
                <c:pt idx="721">
                  <c:v>44228</c:v>
                </c:pt>
                <c:pt idx="722">
                  <c:v>44256</c:v>
                </c:pt>
                <c:pt idx="723">
                  <c:v>44287</c:v>
                </c:pt>
                <c:pt idx="724">
                  <c:v>44317</c:v>
                </c:pt>
                <c:pt idx="725">
                  <c:v>44348</c:v>
                </c:pt>
                <c:pt idx="726">
                  <c:v>44378</c:v>
                </c:pt>
                <c:pt idx="727">
                  <c:v>44409</c:v>
                </c:pt>
                <c:pt idx="728">
                  <c:v>44440</c:v>
                </c:pt>
                <c:pt idx="729">
                  <c:v>44470</c:v>
                </c:pt>
                <c:pt idx="730">
                  <c:v>44501</c:v>
                </c:pt>
                <c:pt idx="731">
                  <c:v>44531</c:v>
                </c:pt>
                <c:pt idx="732">
                  <c:v>44562</c:v>
                </c:pt>
                <c:pt idx="733">
                  <c:v>44593</c:v>
                </c:pt>
                <c:pt idx="734">
                  <c:v>44621</c:v>
                </c:pt>
              </c:numCache>
            </c:numRef>
          </c:cat>
          <c:val>
            <c:numRef>
              <c:f>'Inflation Data FR'!$C$19:$C$793</c:f>
              <c:numCache>
                <c:formatCode>0.00%</c:formatCode>
                <c:ptCount val="775"/>
                <c:pt idx="0">
                  <c:v>1.7064846416382284E-2</c:v>
                </c:pt>
                <c:pt idx="1">
                  <c:v>1.3605442176870763E-2</c:v>
                </c:pt>
                <c:pt idx="2">
                  <c:v>1.3605442176870763E-2</c:v>
                </c:pt>
                <c:pt idx="3">
                  <c:v>1.0169491525423791E-2</c:v>
                </c:pt>
                <c:pt idx="4">
                  <c:v>1.0169491525423791E-2</c:v>
                </c:pt>
                <c:pt idx="5">
                  <c:v>6.7567567567567988E-3</c:v>
                </c:pt>
                <c:pt idx="6">
                  <c:v>1.3513513513513375E-2</c:v>
                </c:pt>
                <c:pt idx="7">
                  <c:v>1.0135135135135087E-2</c:v>
                </c:pt>
                <c:pt idx="8">
                  <c:v>1.3513513513513375E-2</c:v>
                </c:pt>
                <c:pt idx="9">
                  <c:v>6.7114093959730337E-3</c:v>
                </c:pt>
                <c:pt idx="10">
                  <c:v>6.7114093959730337E-3</c:v>
                </c:pt>
                <c:pt idx="11">
                  <c:v>6.7114093959730337E-3</c:v>
                </c:pt>
                <c:pt idx="12">
                  <c:v>6.7114093959730337E-3</c:v>
                </c:pt>
                <c:pt idx="13">
                  <c:v>1.0067114093959662E-2</c:v>
                </c:pt>
                <c:pt idx="14">
                  <c:v>1.0067114093959662E-2</c:v>
                </c:pt>
                <c:pt idx="15">
                  <c:v>1.3422818791946289E-2</c:v>
                </c:pt>
                <c:pt idx="16">
                  <c:v>1.3422818791946289E-2</c:v>
                </c:pt>
                <c:pt idx="17">
                  <c:v>1.3422818791946289E-2</c:v>
                </c:pt>
                <c:pt idx="18">
                  <c:v>1.0000000000000009E-2</c:v>
                </c:pt>
                <c:pt idx="19">
                  <c:v>1.3377926421404673E-2</c:v>
                </c:pt>
                <c:pt idx="20">
                  <c:v>1.3333333333333197E-2</c:v>
                </c:pt>
                <c:pt idx="21">
                  <c:v>1.3333333333333197E-2</c:v>
                </c:pt>
                <c:pt idx="22">
                  <c:v>1.3333333333333197E-2</c:v>
                </c:pt>
                <c:pt idx="23">
                  <c:v>1.3333333333333197E-2</c:v>
                </c:pt>
                <c:pt idx="24">
                  <c:v>1.3333333333333197E-2</c:v>
                </c:pt>
                <c:pt idx="25">
                  <c:v>9.966777408637828E-3</c:v>
                </c:pt>
                <c:pt idx="26">
                  <c:v>1.3289036544850363E-2</c:v>
                </c:pt>
                <c:pt idx="27">
                  <c:v>9.9337748344370258E-3</c:v>
                </c:pt>
                <c:pt idx="28">
                  <c:v>9.9337748344370258E-3</c:v>
                </c:pt>
                <c:pt idx="29">
                  <c:v>1.3245033112582849E-2</c:v>
                </c:pt>
                <c:pt idx="30">
                  <c:v>1.3201320132013139E-2</c:v>
                </c:pt>
                <c:pt idx="31">
                  <c:v>1.3201320132013139E-2</c:v>
                </c:pt>
                <c:pt idx="32">
                  <c:v>9.8684210526316374E-3</c:v>
                </c:pt>
                <c:pt idx="33">
                  <c:v>1.3157894736842257E-2</c:v>
                </c:pt>
                <c:pt idx="34">
                  <c:v>1.3157894736842257E-2</c:v>
                </c:pt>
                <c:pt idx="35">
                  <c:v>1.6447368421052655E-2</c:v>
                </c:pt>
                <c:pt idx="36">
                  <c:v>1.6447368421052655E-2</c:v>
                </c:pt>
                <c:pt idx="37">
                  <c:v>1.6447368421052655E-2</c:v>
                </c:pt>
                <c:pt idx="38">
                  <c:v>1.3114754098360715E-2</c:v>
                </c:pt>
                <c:pt idx="39">
                  <c:v>1.3114754098360715E-2</c:v>
                </c:pt>
                <c:pt idx="40">
                  <c:v>1.3114754098360715E-2</c:v>
                </c:pt>
                <c:pt idx="41">
                  <c:v>1.3071895424836555E-2</c:v>
                </c:pt>
                <c:pt idx="42">
                  <c:v>1.3029315960912058E-2</c:v>
                </c:pt>
                <c:pt idx="43">
                  <c:v>9.7719869706840434E-3</c:v>
                </c:pt>
                <c:pt idx="44">
                  <c:v>1.3029315960912058E-2</c:v>
                </c:pt>
                <c:pt idx="45">
                  <c:v>9.7402597402598268E-3</c:v>
                </c:pt>
                <c:pt idx="46">
                  <c:v>1.298701298701288E-2</c:v>
                </c:pt>
                <c:pt idx="47">
                  <c:v>9.7087378640776656E-3</c:v>
                </c:pt>
                <c:pt idx="48">
                  <c:v>9.7087378640776656E-3</c:v>
                </c:pt>
                <c:pt idx="49">
                  <c:v>9.7087378640776656E-3</c:v>
                </c:pt>
                <c:pt idx="50">
                  <c:v>1.2944983818770295E-2</c:v>
                </c:pt>
                <c:pt idx="51">
                  <c:v>1.6181229773462702E-2</c:v>
                </c:pt>
                <c:pt idx="52">
                  <c:v>1.6181229773462702E-2</c:v>
                </c:pt>
                <c:pt idx="53">
                  <c:v>1.9354838709677358E-2</c:v>
                </c:pt>
                <c:pt idx="54">
                  <c:v>1.6077170418006492E-2</c:v>
                </c:pt>
                <c:pt idx="55">
                  <c:v>1.9354838709677358E-2</c:v>
                </c:pt>
                <c:pt idx="56">
                  <c:v>1.6077170418006492E-2</c:v>
                </c:pt>
                <c:pt idx="57">
                  <c:v>1.9292604501607746E-2</c:v>
                </c:pt>
                <c:pt idx="58">
                  <c:v>1.6025641025640969E-2</c:v>
                </c:pt>
                <c:pt idx="59">
                  <c:v>1.9230769230769384E-2</c:v>
                </c:pt>
                <c:pt idx="60">
                  <c:v>1.9230769230769384E-2</c:v>
                </c:pt>
                <c:pt idx="61">
                  <c:v>2.5641025641025772E-2</c:v>
                </c:pt>
                <c:pt idx="62">
                  <c:v>2.5559105431310014E-2</c:v>
                </c:pt>
                <c:pt idx="63">
                  <c:v>2.8662420382165488E-2</c:v>
                </c:pt>
                <c:pt idx="64">
                  <c:v>2.8662420382165488E-2</c:v>
                </c:pt>
                <c:pt idx="65">
                  <c:v>2.5316455696202445E-2</c:v>
                </c:pt>
                <c:pt idx="66">
                  <c:v>2.8481012658227778E-2</c:v>
                </c:pt>
                <c:pt idx="67">
                  <c:v>3.4810126582278444E-2</c:v>
                </c:pt>
                <c:pt idx="68">
                  <c:v>3.4810126582278444E-2</c:v>
                </c:pt>
                <c:pt idx="69">
                  <c:v>3.7854889589905349E-2</c:v>
                </c:pt>
                <c:pt idx="70">
                  <c:v>3.7854889589905349E-2</c:v>
                </c:pt>
                <c:pt idx="71">
                  <c:v>3.459119496855334E-2</c:v>
                </c:pt>
                <c:pt idx="72">
                  <c:v>3.459119496855334E-2</c:v>
                </c:pt>
                <c:pt idx="73">
                  <c:v>2.8124999999999956E-2</c:v>
                </c:pt>
                <c:pt idx="74">
                  <c:v>2.8037383177569986E-2</c:v>
                </c:pt>
                <c:pt idx="75">
                  <c:v>2.4767801857585203E-2</c:v>
                </c:pt>
                <c:pt idx="76">
                  <c:v>2.7863777089783381E-2</c:v>
                </c:pt>
                <c:pt idx="77">
                  <c:v>2.7777777777777679E-2</c:v>
                </c:pt>
                <c:pt idx="78">
                  <c:v>2.7692307692307683E-2</c:v>
                </c:pt>
                <c:pt idx="79">
                  <c:v>2.4464831804281273E-2</c:v>
                </c:pt>
                <c:pt idx="80">
                  <c:v>2.7522935779816571E-2</c:v>
                </c:pt>
                <c:pt idx="81">
                  <c:v>2.4316109422492627E-2</c:v>
                </c:pt>
                <c:pt idx="82">
                  <c:v>2.7355623100303816E-2</c:v>
                </c:pt>
                <c:pt idx="83">
                  <c:v>3.039513677811545E-2</c:v>
                </c:pt>
                <c:pt idx="84">
                  <c:v>3.6474164133738718E-2</c:v>
                </c:pt>
                <c:pt idx="85">
                  <c:v>3.9513677811550352E-2</c:v>
                </c:pt>
                <c:pt idx="86">
                  <c:v>3.9393939393939315E-2</c:v>
                </c:pt>
                <c:pt idx="87">
                  <c:v>3.92749244712991E-2</c:v>
                </c:pt>
                <c:pt idx="88">
                  <c:v>3.9156626506023917E-2</c:v>
                </c:pt>
                <c:pt idx="89">
                  <c:v>4.2042042042042205E-2</c:v>
                </c:pt>
                <c:pt idx="90">
                  <c:v>4.4910179640718528E-2</c:v>
                </c:pt>
                <c:pt idx="91">
                  <c:v>4.4776119402984982E-2</c:v>
                </c:pt>
                <c:pt idx="92">
                  <c:v>4.4642857142857206E-2</c:v>
                </c:pt>
                <c:pt idx="93">
                  <c:v>4.7477744807121525E-2</c:v>
                </c:pt>
                <c:pt idx="94">
                  <c:v>4.7337278106508895E-2</c:v>
                </c:pt>
                <c:pt idx="95">
                  <c:v>4.71976401179941E-2</c:v>
                </c:pt>
                <c:pt idx="96">
                  <c:v>4.3988269794721369E-2</c:v>
                </c:pt>
                <c:pt idx="97">
                  <c:v>4.6783625730993927E-2</c:v>
                </c:pt>
                <c:pt idx="98">
                  <c:v>5.2478134110787389E-2</c:v>
                </c:pt>
                <c:pt idx="99">
                  <c:v>5.523255813953476E-2</c:v>
                </c:pt>
                <c:pt idx="100">
                  <c:v>5.507246376811592E-2</c:v>
                </c:pt>
                <c:pt idx="101">
                  <c:v>5.4755043227665556E-2</c:v>
                </c:pt>
                <c:pt idx="102">
                  <c:v>5.4441260744985565E-2</c:v>
                </c:pt>
                <c:pt idx="103">
                  <c:v>5.7142857142857162E-2</c:v>
                </c:pt>
                <c:pt idx="104">
                  <c:v>5.6980056980056926E-2</c:v>
                </c:pt>
                <c:pt idx="105">
                  <c:v>5.6657223796034106E-2</c:v>
                </c:pt>
                <c:pt idx="106">
                  <c:v>5.9322033898305149E-2</c:v>
                </c:pt>
                <c:pt idx="107">
                  <c:v>6.1971830985915632E-2</c:v>
                </c:pt>
                <c:pt idx="108">
                  <c:v>6.1797752808988582E-2</c:v>
                </c:pt>
                <c:pt idx="109">
                  <c:v>6.1452513966480549E-2</c:v>
                </c:pt>
                <c:pt idx="110">
                  <c:v>5.8171745152354681E-2</c:v>
                </c:pt>
                <c:pt idx="111">
                  <c:v>6.0606060606060774E-2</c:v>
                </c:pt>
                <c:pt idx="112">
                  <c:v>6.0439560439560447E-2</c:v>
                </c:pt>
                <c:pt idx="113">
                  <c:v>6.0109289617486183E-2</c:v>
                </c:pt>
                <c:pt idx="114">
                  <c:v>5.9782608695652328E-2</c:v>
                </c:pt>
                <c:pt idx="115">
                  <c:v>5.4054054054053946E-2</c:v>
                </c:pt>
                <c:pt idx="116">
                  <c:v>5.6603773584905648E-2</c:v>
                </c:pt>
                <c:pt idx="117">
                  <c:v>5.6300268096514783E-2</c:v>
                </c:pt>
                <c:pt idx="118">
                  <c:v>5.600000000000005E-2</c:v>
                </c:pt>
                <c:pt idx="119">
                  <c:v>5.5702917771883076E-2</c:v>
                </c:pt>
                <c:pt idx="120">
                  <c:v>5.2910052910053018E-2</c:v>
                </c:pt>
                <c:pt idx="121">
                  <c:v>5.0000000000000044E-2</c:v>
                </c:pt>
                <c:pt idx="122">
                  <c:v>4.7120418848167533E-2</c:v>
                </c:pt>
                <c:pt idx="123">
                  <c:v>4.1558441558441572E-2</c:v>
                </c:pt>
                <c:pt idx="124">
                  <c:v>4.4041450777202007E-2</c:v>
                </c:pt>
                <c:pt idx="125">
                  <c:v>4.6391752577319645E-2</c:v>
                </c:pt>
                <c:pt idx="126">
                  <c:v>4.3589743589743657E-2</c:v>
                </c:pt>
                <c:pt idx="127">
                  <c:v>4.615384615384599E-2</c:v>
                </c:pt>
                <c:pt idx="128">
                  <c:v>4.0816326530612068E-2</c:v>
                </c:pt>
                <c:pt idx="129">
                  <c:v>3.8071065989847774E-2</c:v>
                </c:pt>
                <c:pt idx="130">
                  <c:v>3.2828282828282651E-2</c:v>
                </c:pt>
                <c:pt idx="131">
                  <c:v>3.2663316582914659E-2</c:v>
                </c:pt>
                <c:pt idx="132">
                  <c:v>3.2663316582914659E-2</c:v>
                </c:pt>
                <c:pt idx="133">
                  <c:v>3.5087719298245501E-2</c:v>
                </c:pt>
                <c:pt idx="134">
                  <c:v>3.499999999999992E-2</c:v>
                </c:pt>
                <c:pt idx="135">
                  <c:v>3.4912718204488824E-2</c:v>
                </c:pt>
                <c:pt idx="136">
                  <c:v>3.2258064516129226E-2</c:v>
                </c:pt>
                <c:pt idx="137">
                  <c:v>2.7093596059113434E-2</c:v>
                </c:pt>
                <c:pt idx="138">
                  <c:v>2.9484029484029284E-2</c:v>
                </c:pt>
                <c:pt idx="139">
                  <c:v>2.941176470588247E-2</c:v>
                </c:pt>
                <c:pt idx="140">
                  <c:v>3.1862745098039325E-2</c:v>
                </c:pt>
                <c:pt idx="141">
                  <c:v>3.4229828850855792E-2</c:v>
                </c:pt>
                <c:pt idx="142">
                  <c:v>3.6674816625916762E-2</c:v>
                </c:pt>
                <c:pt idx="143">
                  <c:v>3.4063260340632562E-2</c:v>
                </c:pt>
                <c:pt idx="144">
                  <c:v>3.649635036496357E-2</c:v>
                </c:pt>
                <c:pt idx="145">
                  <c:v>3.874092009685226E-2</c:v>
                </c:pt>
                <c:pt idx="146">
                  <c:v>4.5893719806763267E-2</c:v>
                </c:pt>
                <c:pt idx="147">
                  <c:v>5.0602409638554224E-2</c:v>
                </c:pt>
                <c:pt idx="148">
                  <c:v>5.5288461538461453E-2</c:v>
                </c:pt>
                <c:pt idx="149">
                  <c:v>5.9952038369304628E-2</c:v>
                </c:pt>
                <c:pt idx="150">
                  <c:v>5.7279236276849721E-2</c:v>
                </c:pt>
                <c:pt idx="151">
                  <c:v>7.3809523809523769E-2</c:v>
                </c:pt>
                <c:pt idx="152">
                  <c:v>7.3634204275534465E-2</c:v>
                </c:pt>
                <c:pt idx="153">
                  <c:v>7.8014184397163122E-2</c:v>
                </c:pt>
                <c:pt idx="154">
                  <c:v>8.2547169811320709E-2</c:v>
                </c:pt>
                <c:pt idx="155">
                  <c:v>8.7058823529411855E-2</c:v>
                </c:pt>
                <c:pt idx="156">
                  <c:v>9.3896713615023497E-2</c:v>
                </c:pt>
                <c:pt idx="157">
                  <c:v>0.10023310023310028</c:v>
                </c:pt>
                <c:pt idx="158">
                  <c:v>0.10392609699769051</c:v>
                </c:pt>
                <c:pt idx="159">
                  <c:v>0.10091743119266061</c:v>
                </c:pt>
                <c:pt idx="160">
                  <c:v>0.1070615034168565</c:v>
                </c:pt>
                <c:pt idx="161">
                  <c:v>0.10859728506787314</c:v>
                </c:pt>
                <c:pt idx="162">
                  <c:v>0.1151241534988714</c:v>
                </c:pt>
                <c:pt idx="163">
                  <c:v>0.10864745011086474</c:v>
                </c:pt>
                <c:pt idx="164">
                  <c:v>0.11946902654867242</c:v>
                </c:pt>
                <c:pt idx="165">
                  <c:v>0.1206140350877194</c:v>
                </c:pt>
                <c:pt idx="166">
                  <c:v>0.12200435729847503</c:v>
                </c:pt>
                <c:pt idx="167">
                  <c:v>0.12337662337662336</c:v>
                </c:pt>
                <c:pt idx="168">
                  <c:v>0.11802575107296143</c:v>
                </c:pt>
                <c:pt idx="169">
                  <c:v>0.11228813559322037</c:v>
                </c:pt>
                <c:pt idx="170">
                  <c:v>0.10251046025104604</c:v>
                </c:pt>
                <c:pt idx="171">
                  <c:v>0.1020833333333333</c:v>
                </c:pt>
                <c:pt idx="172">
                  <c:v>9.4650205761316997E-2</c:v>
                </c:pt>
                <c:pt idx="173">
                  <c:v>9.3877551020408179E-2</c:v>
                </c:pt>
                <c:pt idx="174">
                  <c:v>9.7165991902834037E-2</c:v>
                </c:pt>
                <c:pt idx="175">
                  <c:v>8.5999999999999854E-2</c:v>
                </c:pt>
                <c:pt idx="176">
                  <c:v>7.9051383399209474E-2</c:v>
                </c:pt>
                <c:pt idx="177">
                  <c:v>7.4363992172211235E-2</c:v>
                </c:pt>
                <c:pt idx="178">
                  <c:v>7.3786407766990303E-2</c:v>
                </c:pt>
                <c:pt idx="179">
                  <c:v>6.9364161849710948E-2</c:v>
                </c:pt>
                <c:pt idx="180">
                  <c:v>6.7178502879078783E-2</c:v>
                </c:pt>
                <c:pt idx="181">
                  <c:v>6.2857142857142723E-2</c:v>
                </c:pt>
                <c:pt idx="182">
                  <c:v>6.0721062618595667E-2</c:v>
                </c:pt>
                <c:pt idx="183">
                  <c:v>6.0491493383743045E-2</c:v>
                </c:pt>
                <c:pt idx="184">
                  <c:v>6.203007518796988E-2</c:v>
                </c:pt>
                <c:pt idx="185">
                  <c:v>5.9701492537313383E-2</c:v>
                </c:pt>
                <c:pt idx="186">
                  <c:v>5.3505535055350606E-2</c:v>
                </c:pt>
                <c:pt idx="187">
                  <c:v>5.7090239410681365E-2</c:v>
                </c:pt>
                <c:pt idx="188">
                  <c:v>5.4945054945054972E-2</c:v>
                </c:pt>
                <c:pt idx="189">
                  <c:v>5.464480874316946E-2</c:v>
                </c:pt>
                <c:pt idx="190">
                  <c:v>4.8824593128390603E-2</c:v>
                </c:pt>
                <c:pt idx="191">
                  <c:v>4.8648648648648596E-2</c:v>
                </c:pt>
                <c:pt idx="192">
                  <c:v>5.2158273381294862E-2</c:v>
                </c:pt>
                <c:pt idx="193">
                  <c:v>5.9139784946236729E-2</c:v>
                </c:pt>
                <c:pt idx="194">
                  <c:v>6.4400715563506239E-2</c:v>
                </c:pt>
                <c:pt idx="195">
                  <c:v>6.9518716577540163E-2</c:v>
                </c:pt>
                <c:pt idx="196">
                  <c:v>6.7256637168141564E-2</c:v>
                </c:pt>
                <c:pt idx="197">
                  <c:v>6.8661971830985991E-2</c:v>
                </c:pt>
                <c:pt idx="198">
                  <c:v>6.8301225919439545E-2</c:v>
                </c:pt>
                <c:pt idx="199">
                  <c:v>6.6202090592334617E-2</c:v>
                </c:pt>
                <c:pt idx="200">
                  <c:v>6.5972222222222099E-2</c:v>
                </c:pt>
                <c:pt idx="201">
                  <c:v>6.390328151986191E-2</c:v>
                </c:pt>
                <c:pt idx="202">
                  <c:v>6.7241379310344795E-2</c:v>
                </c:pt>
                <c:pt idx="203">
                  <c:v>6.7010309278350499E-2</c:v>
                </c:pt>
                <c:pt idx="204">
                  <c:v>6.8376068376068355E-2</c:v>
                </c:pt>
                <c:pt idx="205">
                  <c:v>6.4297800338409372E-2</c:v>
                </c:pt>
                <c:pt idx="206">
                  <c:v>6.5546218487394947E-2</c:v>
                </c:pt>
                <c:pt idx="207">
                  <c:v>6.4999999999999947E-2</c:v>
                </c:pt>
                <c:pt idx="208">
                  <c:v>6.9651741293532465E-2</c:v>
                </c:pt>
                <c:pt idx="209">
                  <c:v>7.4135090609555254E-2</c:v>
                </c:pt>
                <c:pt idx="210">
                  <c:v>7.7049180327869005E-2</c:v>
                </c:pt>
                <c:pt idx="211">
                  <c:v>7.8431372549019551E-2</c:v>
                </c:pt>
                <c:pt idx="212">
                  <c:v>8.3061889250814369E-2</c:v>
                </c:pt>
                <c:pt idx="213">
                  <c:v>8.9285714285714191E-2</c:v>
                </c:pt>
                <c:pt idx="214">
                  <c:v>8.8852988691437984E-2</c:v>
                </c:pt>
                <c:pt idx="215">
                  <c:v>9.0177133655394481E-2</c:v>
                </c:pt>
                <c:pt idx="216">
                  <c:v>9.2799999999999994E-2</c:v>
                </c:pt>
                <c:pt idx="217">
                  <c:v>9.856915739268679E-2</c:v>
                </c:pt>
                <c:pt idx="218">
                  <c:v>0.10094637223974767</c:v>
                </c:pt>
                <c:pt idx="219">
                  <c:v>0.10485133020344284</c:v>
                </c:pt>
                <c:pt idx="220">
                  <c:v>0.10852713178294571</c:v>
                </c:pt>
                <c:pt idx="221">
                  <c:v>0.10889570552147232</c:v>
                </c:pt>
                <c:pt idx="222">
                  <c:v>0.11263318112633169</c:v>
                </c:pt>
                <c:pt idx="223">
                  <c:v>0.11818181818181817</c:v>
                </c:pt>
                <c:pt idx="224">
                  <c:v>0.12180451127819536</c:v>
                </c:pt>
                <c:pt idx="225">
                  <c:v>0.12071535022354718</c:v>
                </c:pt>
                <c:pt idx="226">
                  <c:v>0.12611275964391688</c:v>
                </c:pt>
                <c:pt idx="227">
                  <c:v>0.13293943870014768</c:v>
                </c:pt>
                <c:pt idx="228">
                  <c:v>0.13909224011713039</c:v>
                </c:pt>
                <c:pt idx="229">
                  <c:v>0.14182344428364702</c:v>
                </c:pt>
                <c:pt idx="230">
                  <c:v>0.14756446991404015</c:v>
                </c:pt>
                <c:pt idx="231">
                  <c:v>0.14730878186968854</c:v>
                </c:pt>
                <c:pt idx="232">
                  <c:v>0.14405594405594391</c:v>
                </c:pt>
                <c:pt idx="233">
                  <c:v>0.14384508990318134</c:v>
                </c:pt>
                <c:pt idx="234">
                  <c:v>0.13132694938440514</c:v>
                </c:pt>
                <c:pt idx="235">
                  <c:v>0.12872628726287272</c:v>
                </c:pt>
                <c:pt idx="236">
                  <c:v>0.12600536193029499</c:v>
                </c:pt>
                <c:pt idx="237">
                  <c:v>0.12765957446808507</c:v>
                </c:pt>
                <c:pt idx="238">
                  <c:v>0.12648221343873511</c:v>
                </c:pt>
                <c:pt idx="239">
                  <c:v>0.12516297262059961</c:v>
                </c:pt>
                <c:pt idx="240">
                  <c:v>0.11825192802056561</c:v>
                </c:pt>
                <c:pt idx="241">
                  <c:v>0.11406844106463887</c:v>
                </c:pt>
                <c:pt idx="242">
                  <c:v>0.10486891385767794</c:v>
                </c:pt>
                <c:pt idx="243">
                  <c:v>9.9999999999999867E-2</c:v>
                </c:pt>
                <c:pt idx="244">
                  <c:v>9.7799511002444994E-2</c:v>
                </c:pt>
                <c:pt idx="245">
                  <c:v>9.5525997581620281E-2</c:v>
                </c:pt>
                <c:pt idx="246">
                  <c:v>0.10761789600967342</c:v>
                </c:pt>
                <c:pt idx="247">
                  <c:v>0.10804321728691479</c:v>
                </c:pt>
                <c:pt idx="248">
                  <c:v>0.10952380952380958</c:v>
                </c:pt>
                <c:pt idx="249">
                  <c:v>0.10141509433962281</c:v>
                </c:pt>
                <c:pt idx="250">
                  <c:v>9.590643274853794E-2</c:v>
                </c:pt>
                <c:pt idx="251">
                  <c:v>8.9223638470451894E-2</c:v>
                </c:pt>
                <c:pt idx="252">
                  <c:v>8.3908045977011403E-2</c:v>
                </c:pt>
                <c:pt idx="253">
                  <c:v>7.6222980659840678E-2</c:v>
                </c:pt>
                <c:pt idx="254">
                  <c:v>6.7796610169491567E-2</c:v>
                </c:pt>
                <c:pt idx="255">
                  <c:v>6.509539842873191E-2</c:v>
                </c:pt>
                <c:pt idx="256">
                  <c:v>6.6815144766146917E-2</c:v>
                </c:pt>
                <c:pt idx="257">
                  <c:v>7.064017660044164E-2</c:v>
                </c:pt>
                <c:pt idx="258">
                  <c:v>6.4410480349345045E-2</c:v>
                </c:pt>
                <c:pt idx="259">
                  <c:v>5.8504875406284018E-2</c:v>
                </c:pt>
                <c:pt idx="260">
                  <c:v>5.0429184549356298E-2</c:v>
                </c:pt>
                <c:pt idx="261">
                  <c:v>5.1391862955032064E-2</c:v>
                </c:pt>
                <c:pt idx="262">
                  <c:v>4.5891141942369318E-2</c:v>
                </c:pt>
                <c:pt idx="263">
                  <c:v>3.8297872340425476E-2</c:v>
                </c:pt>
                <c:pt idx="264">
                  <c:v>3.7115588547189882E-2</c:v>
                </c:pt>
                <c:pt idx="265">
                  <c:v>3.488372093023262E-2</c:v>
                </c:pt>
                <c:pt idx="266">
                  <c:v>3.5978835978835999E-2</c:v>
                </c:pt>
                <c:pt idx="267">
                  <c:v>3.8988408851422518E-2</c:v>
                </c:pt>
                <c:pt idx="268">
                  <c:v>3.5490605427975108E-2</c:v>
                </c:pt>
                <c:pt idx="269">
                  <c:v>2.5773195876288568E-2</c:v>
                </c:pt>
                <c:pt idx="270">
                  <c:v>2.4615384615384706E-2</c:v>
                </c:pt>
                <c:pt idx="271">
                  <c:v>2.5588536335721557E-2</c:v>
                </c:pt>
                <c:pt idx="272">
                  <c:v>2.8600612870275821E-2</c:v>
                </c:pt>
                <c:pt idx="273">
                  <c:v>2.8513238289205711E-2</c:v>
                </c:pt>
                <c:pt idx="274">
                  <c:v>3.2653061224489743E-2</c:v>
                </c:pt>
                <c:pt idx="275">
                  <c:v>3.7909836065573854E-2</c:v>
                </c:pt>
                <c:pt idx="276">
                  <c:v>4.1922290388548111E-2</c:v>
                </c:pt>
                <c:pt idx="277">
                  <c:v>4.5965270684371839E-2</c:v>
                </c:pt>
                <c:pt idx="278">
                  <c:v>4.8008171603677097E-2</c:v>
                </c:pt>
                <c:pt idx="279">
                  <c:v>4.5638945233265726E-2</c:v>
                </c:pt>
                <c:pt idx="280">
                  <c:v>4.2338709677419484E-2</c:v>
                </c:pt>
                <c:pt idx="281">
                  <c:v>4.2211055276381915E-2</c:v>
                </c:pt>
                <c:pt idx="282">
                  <c:v>4.2042042042041983E-2</c:v>
                </c:pt>
                <c:pt idx="283">
                  <c:v>4.2914171656686539E-2</c:v>
                </c:pt>
                <c:pt idx="284">
                  <c:v>4.2701092353525372E-2</c:v>
                </c:pt>
                <c:pt idx="285">
                  <c:v>4.2574257425742612E-2</c:v>
                </c:pt>
                <c:pt idx="286">
                  <c:v>4.0513833992094739E-2</c:v>
                </c:pt>
                <c:pt idx="287">
                  <c:v>3.948667324777877E-2</c:v>
                </c:pt>
                <c:pt idx="288">
                  <c:v>3.5328753680078373E-2</c:v>
                </c:pt>
                <c:pt idx="289">
                  <c:v>3.515625E-2</c:v>
                </c:pt>
                <c:pt idx="290">
                  <c:v>3.7037037037037202E-2</c:v>
                </c:pt>
                <c:pt idx="291">
                  <c:v>3.6857419980601547E-2</c:v>
                </c:pt>
                <c:pt idx="292">
                  <c:v>3.771760154738879E-2</c:v>
                </c:pt>
                <c:pt idx="293">
                  <c:v>3.7608486017357778E-2</c:v>
                </c:pt>
                <c:pt idx="294">
                  <c:v>3.5542747358309423E-2</c:v>
                </c:pt>
                <c:pt idx="295">
                  <c:v>3.3492822966507241E-2</c:v>
                </c:pt>
                <c:pt idx="296">
                  <c:v>3.1428571428571361E-2</c:v>
                </c:pt>
                <c:pt idx="297">
                  <c:v>3.228869895536568E-2</c:v>
                </c:pt>
                <c:pt idx="298">
                  <c:v>3.5137701804368593E-2</c:v>
                </c:pt>
                <c:pt idx="299">
                  <c:v>3.7986704653371284E-2</c:v>
                </c:pt>
                <c:pt idx="300">
                  <c:v>3.8862559241706007E-2</c:v>
                </c:pt>
                <c:pt idx="301">
                  <c:v>3.1132075471698162E-2</c:v>
                </c:pt>
                <c:pt idx="302">
                  <c:v>2.2556390977443552E-2</c:v>
                </c:pt>
                <c:pt idx="303">
                  <c:v>1.5902712815715425E-2</c:v>
                </c:pt>
                <c:pt idx="304">
                  <c:v>1.491146318732528E-2</c:v>
                </c:pt>
                <c:pt idx="305">
                  <c:v>1.7657992565055736E-2</c:v>
                </c:pt>
                <c:pt idx="306">
                  <c:v>1.5769944341373021E-2</c:v>
                </c:pt>
                <c:pt idx="307">
                  <c:v>1.5740740740740833E-2</c:v>
                </c:pt>
                <c:pt idx="308">
                  <c:v>1.7543859649122862E-2</c:v>
                </c:pt>
                <c:pt idx="309">
                  <c:v>1.4719411223550916E-2</c:v>
                </c:pt>
                <c:pt idx="310">
                  <c:v>1.2844036697247763E-2</c:v>
                </c:pt>
                <c:pt idx="311">
                  <c:v>1.0978956999085021E-2</c:v>
                </c:pt>
                <c:pt idx="312">
                  <c:v>1.4598540145985384E-2</c:v>
                </c:pt>
                <c:pt idx="313">
                  <c:v>2.1043000914912957E-2</c:v>
                </c:pt>
                <c:pt idx="314">
                  <c:v>3.0330882352941124E-2</c:v>
                </c:pt>
                <c:pt idx="315">
                  <c:v>3.7753222836095945E-2</c:v>
                </c:pt>
                <c:pt idx="316">
                  <c:v>3.8567493112947604E-2</c:v>
                </c:pt>
                <c:pt idx="317">
                  <c:v>3.6529680365296802E-2</c:v>
                </c:pt>
                <c:pt idx="318">
                  <c:v>3.926940639269394E-2</c:v>
                </c:pt>
                <c:pt idx="319">
                  <c:v>4.2844120328167756E-2</c:v>
                </c:pt>
                <c:pt idx="320">
                  <c:v>4.3557168784029043E-2</c:v>
                </c:pt>
                <c:pt idx="321">
                  <c:v>4.5330915684496764E-2</c:v>
                </c:pt>
                <c:pt idx="322">
                  <c:v>4.5289855072463858E-2</c:v>
                </c:pt>
                <c:pt idx="323">
                  <c:v>4.4343891402714997E-2</c:v>
                </c:pt>
                <c:pt idx="324">
                  <c:v>4.0467625899280657E-2</c:v>
                </c:pt>
                <c:pt idx="325">
                  <c:v>3.9426523297491078E-2</c:v>
                </c:pt>
                <c:pt idx="326">
                  <c:v>3.9250669045495234E-2</c:v>
                </c:pt>
                <c:pt idx="327">
                  <c:v>3.9041703637976877E-2</c:v>
                </c:pt>
                <c:pt idx="328">
                  <c:v>3.89036251105217E-2</c:v>
                </c:pt>
                <c:pt idx="329">
                  <c:v>3.9647577092511099E-2</c:v>
                </c:pt>
                <c:pt idx="330">
                  <c:v>4.1300527240773377E-2</c:v>
                </c:pt>
                <c:pt idx="331">
                  <c:v>4.0209790209790208E-2</c:v>
                </c:pt>
                <c:pt idx="332">
                  <c:v>4.1739130434782501E-2</c:v>
                </c:pt>
                <c:pt idx="333">
                  <c:v>4.249783174327848E-2</c:v>
                </c:pt>
                <c:pt idx="334">
                  <c:v>4.2461005199306623E-2</c:v>
                </c:pt>
                <c:pt idx="335">
                  <c:v>4.4194107452339537E-2</c:v>
                </c:pt>
                <c:pt idx="336">
                  <c:v>4.6672428694900514E-2</c:v>
                </c:pt>
                <c:pt idx="337">
                  <c:v>4.8275862068965392E-2</c:v>
                </c:pt>
                <c:pt idx="338">
                  <c:v>4.9785407725321917E-2</c:v>
                </c:pt>
                <c:pt idx="339">
                  <c:v>5.1238257899231421E-2</c:v>
                </c:pt>
                <c:pt idx="340">
                  <c:v>5.3617021276595622E-2</c:v>
                </c:pt>
                <c:pt idx="341">
                  <c:v>5.1694915254237195E-2</c:v>
                </c:pt>
                <c:pt idx="342">
                  <c:v>4.9789029535864948E-2</c:v>
                </c:pt>
                <c:pt idx="343">
                  <c:v>4.705882352941182E-2</c:v>
                </c:pt>
                <c:pt idx="344">
                  <c:v>4.3405676126878179E-2</c:v>
                </c:pt>
                <c:pt idx="345">
                  <c:v>4.4925124792013271E-2</c:v>
                </c:pt>
                <c:pt idx="346">
                  <c:v>4.6550290939318506E-2</c:v>
                </c:pt>
                <c:pt idx="347">
                  <c:v>4.647302904564321E-2</c:v>
                </c:pt>
                <c:pt idx="348">
                  <c:v>5.2023121387283267E-2</c:v>
                </c:pt>
                <c:pt idx="349">
                  <c:v>5.2631578947368363E-2</c:v>
                </c:pt>
                <c:pt idx="350">
                  <c:v>5.2330335241210113E-2</c:v>
                </c:pt>
                <c:pt idx="351">
                  <c:v>4.7116165718927849E-2</c:v>
                </c:pt>
                <c:pt idx="352">
                  <c:v>4.3618739903069415E-2</c:v>
                </c:pt>
                <c:pt idx="353">
                  <c:v>4.6736502820306391E-2</c:v>
                </c:pt>
                <c:pt idx="354">
                  <c:v>4.8231511254019255E-2</c:v>
                </c:pt>
                <c:pt idx="355">
                  <c:v>5.6179775280898792E-2</c:v>
                </c:pt>
                <c:pt idx="356">
                  <c:v>6.1599999999999877E-2</c:v>
                </c:pt>
                <c:pt idx="357">
                  <c:v>6.2898089171974592E-2</c:v>
                </c:pt>
                <c:pt idx="358">
                  <c:v>6.2748212867355102E-2</c:v>
                </c:pt>
                <c:pt idx="359">
                  <c:v>6.1062648691514898E-2</c:v>
                </c:pt>
                <c:pt idx="360">
                  <c:v>5.6514913657770727E-2</c:v>
                </c:pt>
                <c:pt idx="361">
                  <c:v>5.3125000000000089E-2</c:v>
                </c:pt>
                <c:pt idx="362">
                  <c:v>4.8951048951048959E-2</c:v>
                </c:pt>
                <c:pt idx="363">
                  <c:v>4.8875096974398735E-2</c:v>
                </c:pt>
                <c:pt idx="364">
                  <c:v>4.9535603715170407E-2</c:v>
                </c:pt>
                <c:pt idx="365">
                  <c:v>4.6959199384141614E-2</c:v>
                </c:pt>
                <c:pt idx="366">
                  <c:v>4.4478527607361817E-2</c:v>
                </c:pt>
                <c:pt idx="367">
                  <c:v>3.7993920972644313E-2</c:v>
                </c:pt>
                <c:pt idx="368">
                  <c:v>3.3911077618688834E-2</c:v>
                </c:pt>
                <c:pt idx="369">
                  <c:v>2.9213483146067531E-2</c:v>
                </c:pt>
                <c:pt idx="370">
                  <c:v>2.9895366218236186E-2</c:v>
                </c:pt>
                <c:pt idx="371">
                  <c:v>3.0642750373692129E-2</c:v>
                </c:pt>
                <c:pt idx="372">
                  <c:v>2.6002971768201988E-2</c:v>
                </c:pt>
                <c:pt idx="373">
                  <c:v>2.8189910979228294E-2</c:v>
                </c:pt>
                <c:pt idx="374">
                  <c:v>3.185185185185202E-2</c:v>
                </c:pt>
                <c:pt idx="375">
                  <c:v>3.1804733727810675E-2</c:v>
                </c:pt>
                <c:pt idx="376">
                  <c:v>3.0235988200590036E-2</c:v>
                </c:pt>
                <c:pt idx="377">
                  <c:v>3.0882352941176361E-2</c:v>
                </c:pt>
                <c:pt idx="378">
                  <c:v>3.1571218795888534E-2</c:v>
                </c:pt>
                <c:pt idx="379">
                  <c:v>3.1478770131771583E-2</c:v>
                </c:pt>
                <c:pt idx="380">
                  <c:v>2.9883381924198371E-2</c:v>
                </c:pt>
                <c:pt idx="381">
                  <c:v>3.2023289665211063E-2</c:v>
                </c:pt>
                <c:pt idx="382">
                  <c:v>3.0478955007256836E-2</c:v>
                </c:pt>
                <c:pt idx="383">
                  <c:v>2.9006526468455363E-2</c:v>
                </c:pt>
                <c:pt idx="384">
                  <c:v>3.2585083272990589E-2</c:v>
                </c:pt>
                <c:pt idx="385">
                  <c:v>3.2467532467532534E-2</c:v>
                </c:pt>
                <c:pt idx="386">
                  <c:v>3.086862885857844E-2</c:v>
                </c:pt>
                <c:pt idx="387">
                  <c:v>3.2258064516129004E-2</c:v>
                </c:pt>
                <c:pt idx="388">
                  <c:v>3.2211882605583497E-2</c:v>
                </c:pt>
                <c:pt idx="389">
                  <c:v>2.9957203994293913E-2</c:v>
                </c:pt>
                <c:pt idx="390">
                  <c:v>2.77580071174377E-2</c:v>
                </c:pt>
                <c:pt idx="391">
                  <c:v>2.767920511000721E-2</c:v>
                </c:pt>
                <c:pt idx="392">
                  <c:v>2.689313517338987E-2</c:v>
                </c:pt>
                <c:pt idx="393">
                  <c:v>2.7503526093088704E-2</c:v>
                </c:pt>
                <c:pt idx="394">
                  <c:v>2.6760563380281877E-2</c:v>
                </c:pt>
                <c:pt idx="395">
                  <c:v>2.748414376321362E-2</c:v>
                </c:pt>
                <c:pt idx="396">
                  <c:v>2.5245441795231471E-2</c:v>
                </c:pt>
                <c:pt idx="397">
                  <c:v>2.515723270440251E-2</c:v>
                </c:pt>
                <c:pt idx="398">
                  <c:v>2.5069637883008422E-2</c:v>
                </c:pt>
                <c:pt idx="399">
                  <c:v>2.3611111111111249E-2</c:v>
                </c:pt>
                <c:pt idx="400">
                  <c:v>2.2884882108183069E-2</c:v>
                </c:pt>
                <c:pt idx="401">
                  <c:v>2.4930747922437657E-2</c:v>
                </c:pt>
                <c:pt idx="402">
                  <c:v>2.7700831024930705E-2</c:v>
                </c:pt>
                <c:pt idx="403">
                  <c:v>2.9005524861878351E-2</c:v>
                </c:pt>
                <c:pt idx="404">
                  <c:v>2.9634734665747731E-2</c:v>
                </c:pt>
                <c:pt idx="405">
                  <c:v>2.6080988332189525E-2</c:v>
                </c:pt>
                <c:pt idx="406">
                  <c:v>2.6748971193415461E-2</c:v>
                </c:pt>
                <c:pt idx="407">
                  <c:v>2.6748971193415461E-2</c:v>
                </c:pt>
                <c:pt idx="408">
                  <c:v>2.8043775649794878E-2</c:v>
                </c:pt>
                <c:pt idx="409">
                  <c:v>2.8629856850715951E-2</c:v>
                </c:pt>
                <c:pt idx="410">
                  <c:v>2.8532608695652328E-2</c:v>
                </c:pt>
                <c:pt idx="411">
                  <c:v>3.0529172320217013E-2</c:v>
                </c:pt>
                <c:pt idx="412">
                  <c:v>3.1864406779660959E-2</c:v>
                </c:pt>
                <c:pt idx="413">
                  <c:v>3.0405405405405483E-2</c:v>
                </c:pt>
                <c:pt idx="414">
                  <c:v>2.7628032345013542E-2</c:v>
                </c:pt>
                <c:pt idx="415">
                  <c:v>2.6174496644295386E-2</c:v>
                </c:pt>
                <c:pt idx="416">
                  <c:v>2.5435073627844584E-2</c:v>
                </c:pt>
                <c:pt idx="417">
                  <c:v>2.8093645484949858E-2</c:v>
                </c:pt>
                <c:pt idx="418">
                  <c:v>2.6052104208416971E-2</c:v>
                </c:pt>
                <c:pt idx="419">
                  <c:v>2.5384101536406245E-2</c:v>
                </c:pt>
                <c:pt idx="420">
                  <c:v>2.7278775781769848E-2</c:v>
                </c:pt>
                <c:pt idx="421">
                  <c:v>2.6507620941020438E-2</c:v>
                </c:pt>
                <c:pt idx="422">
                  <c:v>2.8401585204755442E-2</c:v>
                </c:pt>
                <c:pt idx="423">
                  <c:v>2.8966425279789432E-2</c:v>
                </c:pt>
                <c:pt idx="424">
                  <c:v>2.890932982917227E-2</c:v>
                </c:pt>
                <c:pt idx="425">
                  <c:v>2.7540983606557212E-2</c:v>
                </c:pt>
                <c:pt idx="426">
                  <c:v>2.9508196721311553E-2</c:v>
                </c:pt>
                <c:pt idx="427">
                  <c:v>2.877697841726623E-2</c:v>
                </c:pt>
                <c:pt idx="428">
                  <c:v>3.0026109660574507E-2</c:v>
                </c:pt>
                <c:pt idx="429">
                  <c:v>2.9928432010410067E-2</c:v>
                </c:pt>
                <c:pt idx="430">
                  <c:v>3.2552083333333259E-2</c:v>
                </c:pt>
                <c:pt idx="431">
                  <c:v>3.3224755700325792E-2</c:v>
                </c:pt>
                <c:pt idx="432">
                  <c:v>3.0440414507771907E-2</c:v>
                </c:pt>
                <c:pt idx="433">
                  <c:v>3.0342156229825612E-2</c:v>
                </c:pt>
                <c:pt idx="434">
                  <c:v>2.7617212588310958E-2</c:v>
                </c:pt>
                <c:pt idx="435">
                  <c:v>2.4952015355086177E-2</c:v>
                </c:pt>
                <c:pt idx="436">
                  <c:v>2.2349936143039484E-2</c:v>
                </c:pt>
                <c:pt idx="437">
                  <c:v>2.2973835354180183E-2</c:v>
                </c:pt>
                <c:pt idx="438">
                  <c:v>2.2292993630573354E-2</c:v>
                </c:pt>
                <c:pt idx="439">
                  <c:v>2.2250476795931284E-2</c:v>
                </c:pt>
                <c:pt idx="440">
                  <c:v>2.1546261089987251E-2</c:v>
                </c:pt>
                <c:pt idx="441">
                  <c:v>2.0846493998736504E-2</c:v>
                </c:pt>
                <c:pt idx="442">
                  <c:v>1.8284993694829721E-2</c:v>
                </c:pt>
                <c:pt idx="443">
                  <c:v>1.7023959646910614E-2</c:v>
                </c:pt>
                <c:pt idx="444">
                  <c:v>1.5713387806411072E-2</c:v>
                </c:pt>
                <c:pt idx="445">
                  <c:v>1.441102756892243E-2</c:v>
                </c:pt>
                <c:pt idx="446">
                  <c:v>1.3749999999999929E-2</c:v>
                </c:pt>
                <c:pt idx="447">
                  <c:v>1.4357053682896526E-2</c:v>
                </c:pt>
                <c:pt idx="448">
                  <c:v>1.6864459712679691E-2</c:v>
                </c:pt>
                <c:pt idx="449">
                  <c:v>1.6843418590143378E-2</c:v>
                </c:pt>
                <c:pt idx="450">
                  <c:v>1.6822429906542036E-2</c:v>
                </c:pt>
                <c:pt idx="451">
                  <c:v>1.6169154228855787E-2</c:v>
                </c:pt>
                <c:pt idx="452">
                  <c:v>1.4888337468982771E-2</c:v>
                </c:pt>
                <c:pt idx="453">
                  <c:v>1.4851485148514865E-2</c:v>
                </c:pt>
                <c:pt idx="454">
                  <c:v>1.5479876160990669E-2</c:v>
                </c:pt>
                <c:pt idx="455">
                  <c:v>1.6119032858028515E-2</c:v>
                </c:pt>
                <c:pt idx="456">
                  <c:v>1.6707920792079278E-2</c:v>
                </c:pt>
                <c:pt idx="457">
                  <c:v>1.6059295861643008E-2</c:v>
                </c:pt>
                <c:pt idx="458">
                  <c:v>1.7262638717632672E-2</c:v>
                </c:pt>
                <c:pt idx="459">
                  <c:v>2.2769230769230653E-2</c:v>
                </c:pt>
                <c:pt idx="460">
                  <c:v>2.0884520884520752E-2</c:v>
                </c:pt>
                <c:pt idx="461">
                  <c:v>1.9631901840490684E-2</c:v>
                </c:pt>
                <c:pt idx="462">
                  <c:v>2.1446078431372584E-2</c:v>
                </c:pt>
                <c:pt idx="463">
                  <c:v>2.2643818849449104E-2</c:v>
                </c:pt>
                <c:pt idx="464">
                  <c:v>2.6283618581907087E-2</c:v>
                </c:pt>
                <c:pt idx="465">
                  <c:v>2.5609756097560998E-2</c:v>
                </c:pt>
                <c:pt idx="466">
                  <c:v>2.6219512195122086E-2</c:v>
                </c:pt>
                <c:pt idx="467">
                  <c:v>2.6845637583892579E-2</c:v>
                </c:pt>
                <c:pt idx="468">
                  <c:v>2.7388922702373808E-2</c:v>
                </c:pt>
                <c:pt idx="469">
                  <c:v>3.2218844984802431E-2</c:v>
                </c:pt>
                <c:pt idx="470">
                  <c:v>3.7575757575757596E-2</c:v>
                </c:pt>
                <c:pt idx="471">
                  <c:v>3.0685920577617543E-2</c:v>
                </c:pt>
                <c:pt idx="472">
                  <c:v>3.1889290012033777E-2</c:v>
                </c:pt>
                <c:pt idx="473">
                  <c:v>3.7304452466907501E-2</c:v>
                </c:pt>
                <c:pt idx="474">
                  <c:v>3.6592681463707422E-2</c:v>
                </c:pt>
                <c:pt idx="475">
                  <c:v>3.4111310592459754E-2</c:v>
                </c:pt>
                <c:pt idx="476">
                  <c:v>3.4544371649791517E-2</c:v>
                </c:pt>
                <c:pt idx="477">
                  <c:v>3.4482758620689724E-2</c:v>
                </c:pt>
                <c:pt idx="478">
                  <c:v>3.446226975638722E-2</c:v>
                </c:pt>
                <c:pt idx="479">
                  <c:v>3.3868092691621943E-2</c:v>
                </c:pt>
                <c:pt idx="480">
                  <c:v>3.7322274881516515E-2</c:v>
                </c:pt>
                <c:pt idx="481">
                  <c:v>3.5335689045936425E-2</c:v>
                </c:pt>
                <c:pt idx="482">
                  <c:v>2.9205607476635587E-2</c:v>
                </c:pt>
                <c:pt idx="483">
                  <c:v>3.2691185055458316E-2</c:v>
                </c:pt>
                <c:pt idx="484">
                  <c:v>3.6151603498542295E-2</c:v>
                </c:pt>
                <c:pt idx="485">
                  <c:v>3.2482598607888491E-2</c:v>
                </c:pt>
                <c:pt idx="486">
                  <c:v>2.7199074074073959E-2</c:v>
                </c:pt>
                <c:pt idx="487">
                  <c:v>2.7199074074073959E-2</c:v>
                </c:pt>
                <c:pt idx="488">
                  <c:v>2.648244099021313E-2</c:v>
                </c:pt>
                <c:pt idx="489">
                  <c:v>2.1264367816091978E-2</c:v>
                </c:pt>
                <c:pt idx="490">
                  <c:v>1.895462377943713E-2</c:v>
                </c:pt>
                <c:pt idx="491">
                  <c:v>1.551724137931032E-2</c:v>
                </c:pt>
                <c:pt idx="492">
                  <c:v>1.142204454597362E-2</c:v>
                </c:pt>
                <c:pt idx="493">
                  <c:v>1.1376564277588264E-2</c:v>
                </c:pt>
                <c:pt idx="494">
                  <c:v>1.4755959137344066E-2</c:v>
                </c:pt>
                <c:pt idx="495">
                  <c:v>1.6393442622950838E-2</c:v>
                </c:pt>
                <c:pt idx="496">
                  <c:v>1.1817670230725996E-2</c:v>
                </c:pt>
                <c:pt idx="497">
                  <c:v>1.0674157303370846E-2</c:v>
                </c:pt>
                <c:pt idx="498">
                  <c:v>1.4647887323943731E-2</c:v>
                </c:pt>
                <c:pt idx="499">
                  <c:v>1.8028169014084439E-2</c:v>
                </c:pt>
                <c:pt idx="500">
                  <c:v>1.5143017386427315E-2</c:v>
                </c:pt>
                <c:pt idx="501">
                  <c:v>2.0258863252673232E-2</c:v>
                </c:pt>
                <c:pt idx="502">
                  <c:v>2.1984216459977501E-2</c:v>
                </c:pt>
                <c:pt idx="503">
                  <c:v>2.3769100169779289E-2</c:v>
                </c:pt>
                <c:pt idx="504">
                  <c:v>2.5974025974025983E-2</c:v>
                </c:pt>
                <c:pt idx="505">
                  <c:v>2.9808773903261976E-2</c:v>
                </c:pt>
                <c:pt idx="506">
                  <c:v>3.0201342281878985E-2</c:v>
                </c:pt>
                <c:pt idx="507">
                  <c:v>2.2246941045606317E-2</c:v>
                </c:pt>
                <c:pt idx="508">
                  <c:v>2.0578420467185721E-2</c:v>
                </c:pt>
                <c:pt idx="509">
                  <c:v>2.1122846025569686E-2</c:v>
                </c:pt>
                <c:pt idx="510">
                  <c:v>2.1099389228206533E-2</c:v>
                </c:pt>
                <c:pt idx="511">
                  <c:v>2.1582733812949728E-2</c:v>
                </c:pt>
                <c:pt idx="512">
                  <c:v>2.3204419889502725E-2</c:v>
                </c:pt>
                <c:pt idx="513">
                  <c:v>2.0408163265306145E-2</c:v>
                </c:pt>
                <c:pt idx="514">
                  <c:v>1.7650303364588948E-2</c:v>
                </c:pt>
                <c:pt idx="515">
                  <c:v>1.8794914317302513E-2</c:v>
                </c:pt>
                <c:pt idx="516">
                  <c:v>1.9262520638414937E-2</c:v>
                </c:pt>
                <c:pt idx="517">
                  <c:v>1.6930638995084513E-2</c:v>
                </c:pt>
                <c:pt idx="518">
                  <c:v>1.7372421281216077E-2</c:v>
                </c:pt>
                <c:pt idx="519">
                  <c:v>2.285092491838947E-2</c:v>
                </c:pt>
                <c:pt idx="520">
                  <c:v>3.0517711171662132E-2</c:v>
                </c:pt>
                <c:pt idx="521">
                  <c:v>3.2661948829613596E-2</c:v>
                </c:pt>
                <c:pt idx="522">
                  <c:v>2.9907558455682492E-2</c:v>
                </c:pt>
                <c:pt idx="523">
                  <c:v>2.6543878656554831E-2</c:v>
                </c:pt>
                <c:pt idx="524">
                  <c:v>2.5377969762419017E-2</c:v>
                </c:pt>
                <c:pt idx="525">
                  <c:v>3.189189189189201E-2</c:v>
                </c:pt>
                <c:pt idx="526">
                  <c:v>3.5230352303523116E-2</c:v>
                </c:pt>
                <c:pt idx="527">
                  <c:v>3.255561584373301E-2</c:v>
                </c:pt>
                <c:pt idx="528">
                  <c:v>2.9697624190064831E-2</c:v>
                </c:pt>
                <c:pt idx="529">
                  <c:v>3.0075187969925032E-2</c:v>
                </c:pt>
                <c:pt idx="530">
                  <c:v>3.1483457844183604E-2</c:v>
                </c:pt>
                <c:pt idx="531">
                  <c:v>3.5106382978723483E-2</c:v>
                </c:pt>
                <c:pt idx="532">
                  <c:v>2.8027498677948293E-2</c:v>
                </c:pt>
                <c:pt idx="533">
                  <c:v>2.530311017395892E-2</c:v>
                </c:pt>
                <c:pt idx="534">
                  <c:v>3.1678986272439369E-2</c:v>
                </c:pt>
                <c:pt idx="535">
                  <c:v>3.641160949868083E-2</c:v>
                </c:pt>
                <c:pt idx="536">
                  <c:v>4.6866771985255351E-2</c:v>
                </c:pt>
                <c:pt idx="537">
                  <c:v>4.3478260869565188E-2</c:v>
                </c:pt>
                <c:pt idx="538">
                  <c:v>3.4554973821989465E-2</c:v>
                </c:pt>
                <c:pt idx="539">
                  <c:v>3.4156594850236477E-2</c:v>
                </c:pt>
                <c:pt idx="540">
                  <c:v>3.9853172522286373E-2</c:v>
                </c:pt>
                <c:pt idx="541">
                  <c:v>3.59749739311781E-2</c:v>
                </c:pt>
                <c:pt idx="542">
                  <c:v>3.3626487325400856E-2</c:v>
                </c:pt>
                <c:pt idx="543">
                  <c:v>3.5457348406988665E-2</c:v>
                </c:pt>
                <c:pt idx="544">
                  <c:v>4.1666666666666741E-2</c:v>
                </c:pt>
                <c:pt idx="545">
                  <c:v>4.3187660668380534E-2</c:v>
                </c:pt>
                <c:pt idx="546">
                  <c:v>4.1453428863869046E-2</c:v>
                </c:pt>
                <c:pt idx="547">
                  <c:v>3.8187372708757605E-2</c:v>
                </c:pt>
                <c:pt idx="548">
                  <c:v>2.0623742454728422E-2</c:v>
                </c:pt>
                <c:pt idx="549">
                  <c:v>1.3052208835341528E-2</c:v>
                </c:pt>
                <c:pt idx="550">
                  <c:v>1.9736842105263275E-2</c:v>
                </c:pt>
                <c:pt idx="551">
                  <c:v>2.5406504065040636E-2</c:v>
                </c:pt>
                <c:pt idx="552">
                  <c:v>2.0756429652042385E-2</c:v>
                </c:pt>
                <c:pt idx="553">
                  <c:v>2.4151987921489759E-2</c:v>
                </c:pt>
                <c:pt idx="554">
                  <c:v>2.7787787787787677E-2</c:v>
                </c:pt>
                <c:pt idx="555">
                  <c:v>2.5736972704714756E-2</c:v>
                </c:pt>
                <c:pt idx="556">
                  <c:v>2.6908641975308623E-2</c:v>
                </c:pt>
                <c:pt idx="557">
                  <c:v>2.6870379497289321E-2</c:v>
                </c:pt>
                <c:pt idx="558">
                  <c:v>2.3582309582309557E-2</c:v>
                </c:pt>
                <c:pt idx="559">
                  <c:v>1.9700833742030355E-2</c:v>
                </c:pt>
                <c:pt idx="560">
                  <c:v>2.755051749630355E-2</c:v>
                </c:pt>
                <c:pt idx="561">
                  <c:v>3.5361744301288356E-2</c:v>
                </c:pt>
                <c:pt idx="562">
                  <c:v>4.3062034739454136E-2</c:v>
                </c:pt>
                <c:pt idx="563">
                  <c:v>4.0812685827551931E-2</c:v>
                </c:pt>
                <c:pt idx="564">
                  <c:v>4.2802940479013563E-2</c:v>
                </c:pt>
                <c:pt idx="565">
                  <c:v>4.0265554130487269E-2</c:v>
                </c:pt>
                <c:pt idx="566">
                  <c:v>3.981456231251701E-2</c:v>
                </c:pt>
                <c:pt idx="567">
                  <c:v>3.9368897748275122E-2</c:v>
                </c:pt>
                <c:pt idx="568">
                  <c:v>4.17554304180352E-2</c:v>
                </c:pt>
                <c:pt idx="569">
                  <c:v>5.0217900476117405E-2</c:v>
                </c:pt>
                <c:pt idx="570">
                  <c:v>5.6001229002539565E-2</c:v>
                </c:pt>
                <c:pt idx="571">
                  <c:v>5.3718551152623473E-2</c:v>
                </c:pt>
                <c:pt idx="572">
                  <c:v>4.9369274305721911E-2</c:v>
                </c:pt>
                <c:pt idx="573">
                  <c:v>3.655186277137501E-2</c:v>
                </c:pt>
                <c:pt idx="574">
                  <c:v>1.0695746918073956E-2</c:v>
                </c:pt>
                <c:pt idx="575">
                  <c:v>9.1412900645604367E-4</c:v>
                </c:pt>
                <c:pt idx="576">
                  <c:v>2.984650369528552E-4</c:v>
                </c:pt>
                <c:pt idx="577">
                  <c:v>2.361910880378737E-3</c:v>
                </c:pt>
                <c:pt idx="578">
                  <c:v>-3.8355625491738321E-3</c:v>
                </c:pt>
                <c:pt idx="579">
                  <c:v>-7.3688571521671742E-3</c:v>
                </c:pt>
                <c:pt idx="580">
                  <c:v>-1.2814357989586078E-2</c:v>
                </c:pt>
                <c:pt idx="581">
                  <c:v>-1.4267760436898702E-2</c:v>
                </c:pt>
                <c:pt idx="582">
                  <c:v>-2.097161353676058E-2</c:v>
                </c:pt>
                <c:pt idx="583">
                  <c:v>-1.4843486119606064E-2</c:v>
                </c:pt>
                <c:pt idx="584">
                  <c:v>-1.2862059666427395E-2</c:v>
                </c:pt>
                <c:pt idx="585">
                  <c:v>-1.8284827748612509E-3</c:v>
                </c:pt>
                <c:pt idx="586">
                  <c:v>1.8382958691302909E-2</c:v>
                </c:pt>
                <c:pt idx="587">
                  <c:v>2.7213311262058282E-2</c:v>
                </c:pt>
                <c:pt idx="588">
                  <c:v>2.6257086429576137E-2</c:v>
                </c:pt>
                <c:pt idx="589">
                  <c:v>2.1433317781453631E-2</c:v>
                </c:pt>
                <c:pt idx="590">
                  <c:v>2.3139594469439473E-2</c:v>
                </c:pt>
                <c:pt idx="591">
                  <c:v>2.2364471956480836E-2</c:v>
                </c:pt>
                <c:pt idx="592">
                  <c:v>2.0209860840939786E-2</c:v>
                </c:pt>
                <c:pt idx="593">
                  <c:v>1.053348972845658E-2</c:v>
                </c:pt>
                <c:pt idx="594">
                  <c:v>1.2351927783014638E-2</c:v>
                </c:pt>
                <c:pt idx="595">
                  <c:v>1.1481045618392027E-2</c:v>
                </c:pt>
                <c:pt idx="596">
                  <c:v>1.1436826581592729E-2</c:v>
                </c:pt>
                <c:pt idx="597">
                  <c:v>1.1721876055269531E-2</c:v>
                </c:pt>
                <c:pt idx="598">
                  <c:v>1.1431609115702734E-2</c:v>
                </c:pt>
                <c:pt idx="599">
                  <c:v>1.4957235273143077E-2</c:v>
                </c:pt>
                <c:pt idx="600">
                  <c:v>1.631846857448771E-2</c:v>
                </c:pt>
                <c:pt idx="601">
                  <c:v>2.1075846286581656E-2</c:v>
                </c:pt>
                <c:pt idx="602">
                  <c:v>2.6816032642408505E-2</c:v>
                </c:pt>
                <c:pt idx="603">
                  <c:v>3.1636308592764673E-2</c:v>
                </c:pt>
                <c:pt idx="604">
                  <c:v>3.5686457846345609E-2</c:v>
                </c:pt>
                <c:pt idx="605">
                  <c:v>3.5588282522423409E-2</c:v>
                </c:pt>
                <c:pt idx="606">
                  <c:v>3.6287159822210757E-2</c:v>
                </c:pt>
                <c:pt idx="607">
                  <c:v>3.7712081791197782E-2</c:v>
                </c:pt>
                <c:pt idx="608">
                  <c:v>3.8683568410402991E-2</c:v>
                </c:pt>
                <c:pt idx="609">
                  <c:v>3.5251999213574026E-2</c:v>
                </c:pt>
                <c:pt idx="610">
                  <c:v>3.3943775908008567E-2</c:v>
                </c:pt>
                <c:pt idx="611">
                  <c:v>2.9624188448710953E-2</c:v>
                </c:pt>
                <c:pt idx="612">
                  <c:v>2.9252167121508466E-2</c:v>
                </c:pt>
                <c:pt idx="613">
                  <c:v>2.8710987804382082E-2</c:v>
                </c:pt>
                <c:pt idx="614">
                  <c:v>2.6513981930217811E-2</c:v>
                </c:pt>
                <c:pt idx="615">
                  <c:v>2.3027398112989372E-2</c:v>
                </c:pt>
                <c:pt idx="616">
                  <c:v>1.7042537749375919E-2</c:v>
                </c:pt>
                <c:pt idx="617">
                  <c:v>1.6639937622385137E-2</c:v>
                </c:pt>
                <c:pt idx="618">
                  <c:v>1.4084507042253502E-2</c:v>
                </c:pt>
                <c:pt idx="619">
                  <c:v>1.692378997550148E-2</c:v>
                </c:pt>
                <c:pt idx="620">
                  <c:v>1.9912820806649911E-2</c:v>
                </c:pt>
                <c:pt idx="621">
                  <c:v>2.1623435988711304E-2</c:v>
                </c:pt>
                <c:pt idx="622">
                  <c:v>1.7641338460858469E-2</c:v>
                </c:pt>
                <c:pt idx="623">
                  <c:v>1.7410223687475579E-2</c:v>
                </c:pt>
                <c:pt idx="624">
                  <c:v>1.5948646681225531E-2</c:v>
                </c:pt>
                <c:pt idx="625">
                  <c:v>1.9779235097490577E-2</c:v>
                </c:pt>
                <c:pt idx="626">
                  <c:v>1.4738962125967703E-2</c:v>
                </c:pt>
                <c:pt idx="627">
                  <c:v>1.0630853814894481E-2</c:v>
                </c:pt>
                <c:pt idx="628">
                  <c:v>1.3619650588516885E-2</c:v>
                </c:pt>
                <c:pt idx="629">
                  <c:v>1.7544165453768912E-2</c:v>
                </c:pt>
                <c:pt idx="630">
                  <c:v>1.9606816118443948E-2</c:v>
                </c:pt>
                <c:pt idx="631">
                  <c:v>1.5183675595431989E-2</c:v>
                </c:pt>
                <c:pt idx="632">
                  <c:v>1.184925261552161E-2</c:v>
                </c:pt>
                <c:pt idx="633">
                  <c:v>9.6361270464340176E-3</c:v>
                </c:pt>
                <c:pt idx="634">
                  <c:v>1.2370722045339066E-2</c:v>
                </c:pt>
                <c:pt idx="635">
                  <c:v>1.501735619618394E-2</c:v>
                </c:pt>
                <c:pt idx="636">
                  <c:v>1.5789473684210575E-2</c:v>
                </c:pt>
                <c:pt idx="637">
                  <c:v>1.1263492501055294E-2</c:v>
                </c:pt>
                <c:pt idx="638">
                  <c:v>1.5122028757630801E-2</c:v>
                </c:pt>
                <c:pt idx="639">
                  <c:v>1.9528578985167577E-2</c:v>
                </c:pt>
                <c:pt idx="640">
                  <c:v>2.1271115499366777E-2</c:v>
                </c:pt>
                <c:pt idx="641">
                  <c:v>2.0723413731670526E-2</c:v>
                </c:pt>
                <c:pt idx="642">
                  <c:v>1.9923286357643066E-2</c:v>
                </c:pt>
                <c:pt idx="643">
                  <c:v>1.6996113341628316E-2</c:v>
                </c:pt>
                <c:pt idx="644">
                  <c:v>1.657918675715031E-2</c:v>
                </c:pt>
                <c:pt idx="645">
                  <c:v>1.664340215632043E-2</c:v>
                </c:pt>
                <c:pt idx="646">
                  <c:v>1.3223551823708934E-2</c:v>
                </c:pt>
                <c:pt idx="647">
                  <c:v>7.564932696557447E-3</c:v>
                </c:pt>
                <c:pt idx="648">
                  <c:v>-8.9348313069648189E-4</c:v>
                </c:pt>
                <c:pt idx="649">
                  <c:v>-2.5129801815304553E-4</c:v>
                </c:pt>
                <c:pt idx="650">
                  <c:v>-7.3637390866432284E-4</c:v>
                </c:pt>
                <c:pt idx="651">
                  <c:v>-1.9951744617668909E-3</c:v>
                </c:pt>
                <c:pt idx="652">
                  <c:v>-3.9932744850779134E-4</c:v>
                </c:pt>
                <c:pt idx="653">
                  <c:v>1.2377120368545214E-3</c:v>
                </c:pt>
                <c:pt idx="654">
                  <c:v>1.695697796432194E-3</c:v>
                </c:pt>
                <c:pt idx="655">
                  <c:v>1.9507929300572879E-3</c:v>
                </c:pt>
                <c:pt idx="656">
                  <c:v>-3.612974780596856E-4</c:v>
                </c:pt>
                <c:pt idx="657">
                  <c:v>1.7057443573555986E-3</c:v>
                </c:pt>
                <c:pt idx="658">
                  <c:v>5.017975786678841E-3</c:v>
                </c:pt>
                <c:pt idx="659">
                  <c:v>7.2951978604158807E-3</c:v>
                </c:pt>
                <c:pt idx="660">
                  <c:v>1.3730868138309926E-2</c:v>
                </c:pt>
                <c:pt idx="661">
                  <c:v>1.0177997801654737E-2</c:v>
                </c:pt>
                <c:pt idx="662">
                  <c:v>8.5253622114274119E-3</c:v>
                </c:pt>
                <c:pt idx="663">
                  <c:v>1.1251104188944261E-2</c:v>
                </c:pt>
                <c:pt idx="664">
                  <c:v>1.0193225541935691E-2</c:v>
                </c:pt>
                <c:pt idx="665">
                  <c:v>9.9732649452308753E-3</c:v>
                </c:pt>
                <c:pt idx="666">
                  <c:v>8.2713887049870038E-3</c:v>
                </c:pt>
                <c:pt idx="667">
                  <c:v>1.0628745027610353E-2</c:v>
                </c:pt>
                <c:pt idx="668">
                  <c:v>1.4637836474815646E-2</c:v>
                </c:pt>
                <c:pt idx="669">
                  <c:v>1.6359875209176034E-2</c:v>
                </c:pt>
                <c:pt idx="670">
                  <c:v>1.6925371625037933E-2</c:v>
                </c:pt>
                <c:pt idx="671">
                  <c:v>2.074622132966919E-2</c:v>
                </c:pt>
                <c:pt idx="672">
                  <c:v>2.5000422090529995E-2</c:v>
                </c:pt>
                <c:pt idx="673">
                  <c:v>2.7379581714893186E-2</c:v>
                </c:pt>
                <c:pt idx="674">
                  <c:v>2.3806124334402767E-2</c:v>
                </c:pt>
                <c:pt idx="675">
                  <c:v>2.1996898784172991E-2</c:v>
                </c:pt>
                <c:pt idx="676">
                  <c:v>1.8748777208413614E-2</c:v>
                </c:pt>
                <c:pt idx="677">
                  <c:v>1.633487955256463E-2</c:v>
                </c:pt>
                <c:pt idx="678">
                  <c:v>1.727978456372492E-2</c:v>
                </c:pt>
                <c:pt idx="679">
                  <c:v>1.9389742120581754E-2</c:v>
                </c:pt>
                <c:pt idx="680">
                  <c:v>2.2329638650032235E-2</c:v>
                </c:pt>
                <c:pt idx="681">
                  <c:v>2.0411287019761692E-2</c:v>
                </c:pt>
                <c:pt idx="682">
                  <c:v>2.2025829386831841E-2</c:v>
                </c:pt>
                <c:pt idx="683">
                  <c:v>2.1090824745684245E-2</c:v>
                </c:pt>
                <c:pt idx="684">
                  <c:v>2.0705076202751638E-2</c:v>
                </c:pt>
                <c:pt idx="685">
                  <c:v>2.2117954212386604E-2</c:v>
                </c:pt>
                <c:pt idx="686">
                  <c:v>2.3597114039729084E-2</c:v>
                </c:pt>
                <c:pt idx="687">
                  <c:v>2.4627439433348108E-2</c:v>
                </c:pt>
                <c:pt idx="688">
                  <c:v>2.8010117148075553E-2</c:v>
                </c:pt>
                <c:pt idx="689">
                  <c:v>2.8715478353166901E-2</c:v>
                </c:pt>
                <c:pt idx="690">
                  <c:v>2.9495150866471143E-2</c:v>
                </c:pt>
                <c:pt idx="691">
                  <c:v>2.6991801041874375E-2</c:v>
                </c:pt>
                <c:pt idx="692">
                  <c:v>2.2769721941990007E-2</c:v>
                </c:pt>
                <c:pt idx="693">
                  <c:v>2.5224699286070296E-2</c:v>
                </c:pt>
                <c:pt idx="694">
                  <c:v>2.1766010321524032E-2</c:v>
                </c:pt>
                <c:pt idx="695">
                  <c:v>1.9101588486313714E-2</c:v>
                </c:pt>
                <c:pt idx="696">
                  <c:v>1.5512351381991252E-2</c:v>
                </c:pt>
                <c:pt idx="697">
                  <c:v>1.5201352659333089E-2</c:v>
                </c:pt>
                <c:pt idx="698">
                  <c:v>1.8625227405691724E-2</c:v>
                </c:pt>
                <c:pt idx="699">
                  <c:v>1.9964397755302565E-2</c:v>
                </c:pt>
                <c:pt idx="700">
                  <c:v>1.7902284687663972E-2</c:v>
                </c:pt>
                <c:pt idx="701">
                  <c:v>1.6484846560762545E-2</c:v>
                </c:pt>
                <c:pt idx="702">
                  <c:v>1.8114648063935146E-2</c:v>
                </c:pt>
                <c:pt idx="703">
                  <c:v>1.7497798894291483E-2</c:v>
                </c:pt>
                <c:pt idx="704">
                  <c:v>1.7113045131695204E-2</c:v>
                </c:pt>
                <c:pt idx="705">
                  <c:v>1.7640429444213845E-2</c:v>
                </c:pt>
                <c:pt idx="706">
                  <c:v>2.0512779818916194E-2</c:v>
                </c:pt>
                <c:pt idx="707">
                  <c:v>2.2851297401217163E-2</c:v>
                </c:pt>
                <c:pt idx="708">
                  <c:v>2.4865719552504606E-2</c:v>
                </c:pt>
                <c:pt idx="709">
                  <c:v>2.3348735639459495E-2</c:v>
                </c:pt>
                <c:pt idx="710">
                  <c:v>1.5393269919198094E-2</c:v>
                </c:pt>
                <c:pt idx="711">
                  <c:v>3.290966863368272E-3</c:v>
                </c:pt>
                <c:pt idx="712">
                  <c:v>1.1792637021070806E-3</c:v>
                </c:pt>
                <c:pt idx="713">
                  <c:v>6.4573304755548566E-3</c:v>
                </c:pt>
                <c:pt idx="714">
                  <c:v>9.8608182530370847E-3</c:v>
                </c:pt>
                <c:pt idx="715">
                  <c:v>1.3096453823307153E-2</c:v>
                </c:pt>
                <c:pt idx="716">
                  <c:v>1.3713248610564666E-2</c:v>
                </c:pt>
                <c:pt idx="717">
                  <c:v>1.1820661677274913E-2</c:v>
                </c:pt>
                <c:pt idx="718">
                  <c:v>1.1745357842679605E-2</c:v>
                </c:pt>
                <c:pt idx="719">
                  <c:v>1.3620054947193205E-2</c:v>
                </c:pt>
                <c:pt idx="720">
                  <c:v>1.3997697415600863E-2</c:v>
                </c:pt>
                <c:pt idx="721">
                  <c:v>1.6762152173745104E-2</c:v>
                </c:pt>
                <c:pt idx="722">
                  <c:v>2.6197625089591892E-2</c:v>
                </c:pt>
                <c:pt idx="723">
                  <c:v>4.1596948387021104E-2</c:v>
                </c:pt>
                <c:pt idx="724">
                  <c:v>4.9927065375944712E-2</c:v>
                </c:pt>
                <c:pt idx="725">
                  <c:v>5.3914514133213354E-2</c:v>
                </c:pt>
                <c:pt idx="726">
                  <c:v>5.3654752393853977E-2</c:v>
                </c:pt>
                <c:pt idx="727">
                  <c:v>5.2512715548749922E-2</c:v>
                </c:pt>
                <c:pt idx="728">
                  <c:v>5.3903488550791634E-2</c:v>
                </c:pt>
                <c:pt idx="729">
                  <c:v>6.2218689033288976E-2</c:v>
                </c:pt>
                <c:pt idx="730">
                  <c:v>6.8090028398064772E-2</c:v>
                </c:pt>
                <c:pt idx="731">
                  <c:v>7.0364028655451438E-2</c:v>
                </c:pt>
                <c:pt idx="732">
                  <c:v>7.4798724682891171E-2</c:v>
                </c:pt>
                <c:pt idx="733">
                  <c:v>7.8710638977392833E-2</c:v>
                </c:pt>
                <c:pt idx="734">
                  <c:v>8.5424555548424319E-2</c:v>
                </c:pt>
                <c:pt idx="735">
                  <c:v>8.258629340882373E-2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B2-4105-AC76-AA6A130471A2}"/>
            </c:ext>
          </c:extLst>
        </c:ser>
        <c:ser>
          <c:idx val="0"/>
          <c:order val="1"/>
          <c:tx>
            <c:strRef>
              <c:f>'Inflation Data FR'!$D$6</c:f>
              <c:strCache>
                <c:ptCount val="1"/>
                <c:pt idx="0">
                  <c:v>Federal Reserve Target Rate (2.0%)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'Inflation Data FR'!$D$19:$D$793</c:f>
              <c:numCache>
                <c:formatCode>0.00%</c:formatCode>
                <c:ptCount val="775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  <c:pt idx="40">
                  <c:v>0.02</c:v>
                </c:pt>
                <c:pt idx="41">
                  <c:v>0.02</c:v>
                </c:pt>
                <c:pt idx="42">
                  <c:v>0.02</c:v>
                </c:pt>
                <c:pt idx="43">
                  <c:v>0.02</c:v>
                </c:pt>
                <c:pt idx="44">
                  <c:v>0.02</c:v>
                </c:pt>
                <c:pt idx="45">
                  <c:v>0.02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0.02</c:v>
                </c:pt>
                <c:pt idx="53">
                  <c:v>0.02</c:v>
                </c:pt>
                <c:pt idx="54">
                  <c:v>0.02</c:v>
                </c:pt>
                <c:pt idx="55">
                  <c:v>0.02</c:v>
                </c:pt>
                <c:pt idx="56">
                  <c:v>0.02</c:v>
                </c:pt>
                <c:pt idx="57">
                  <c:v>0.02</c:v>
                </c:pt>
                <c:pt idx="58">
                  <c:v>0.02</c:v>
                </c:pt>
                <c:pt idx="59">
                  <c:v>0.02</c:v>
                </c:pt>
                <c:pt idx="60">
                  <c:v>0.02</c:v>
                </c:pt>
                <c:pt idx="61">
                  <c:v>0.02</c:v>
                </c:pt>
                <c:pt idx="62">
                  <c:v>0.02</c:v>
                </c:pt>
                <c:pt idx="63">
                  <c:v>0.02</c:v>
                </c:pt>
                <c:pt idx="64">
                  <c:v>0.02</c:v>
                </c:pt>
                <c:pt idx="65">
                  <c:v>0.02</c:v>
                </c:pt>
                <c:pt idx="66">
                  <c:v>0.02</c:v>
                </c:pt>
                <c:pt idx="67">
                  <c:v>0.02</c:v>
                </c:pt>
                <c:pt idx="68">
                  <c:v>0.02</c:v>
                </c:pt>
                <c:pt idx="69">
                  <c:v>0.02</c:v>
                </c:pt>
                <c:pt idx="70">
                  <c:v>0.02</c:v>
                </c:pt>
                <c:pt idx="71">
                  <c:v>0.02</c:v>
                </c:pt>
                <c:pt idx="72">
                  <c:v>0.02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0.02</c:v>
                </c:pt>
                <c:pt idx="78">
                  <c:v>0.02</c:v>
                </c:pt>
                <c:pt idx="79">
                  <c:v>0.02</c:v>
                </c:pt>
                <c:pt idx="80">
                  <c:v>0.02</c:v>
                </c:pt>
                <c:pt idx="81">
                  <c:v>0.02</c:v>
                </c:pt>
                <c:pt idx="82">
                  <c:v>0.02</c:v>
                </c:pt>
                <c:pt idx="83">
                  <c:v>0.02</c:v>
                </c:pt>
                <c:pt idx="84">
                  <c:v>0.02</c:v>
                </c:pt>
                <c:pt idx="85">
                  <c:v>0.02</c:v>
                </c:pt>
                <c:pt idx="86">
                  <c:v>0.02</c:v>
                </c:pt>
                <c:pt idx="87">
                  <c:v>0.02</c:v>
                </c:pt>
                <c:pt idx="88">
                  <c:v>0.02</c:v>
                </c:pt>
                <c:pt idx="89">
                  <c:v>0.02</c:v>
                </c:pt>
                <c:pt idx="90">
                  <c:v>0.02</c:v>
                </c:pt>
                <c:pt idx="91">
                  <c:v>0.02</c:v>
                </c:pt>
                <c:pt idx="92">
                  <c:v>0.02</c:v>
                </c:pt>
                <c:pt idx="93">
                  <c:v>0.02</c:v>
                </c:pt>
                <c:pt idx="94">
                  <c:v>0.02</c:v>
                </c:pt>
                <c:pt idx="95">
                  <c:v>0.02</c:v>
                </c:pt>
                <c:pt idx="96">
                  <c:v>0.02</c:v>
                </c:pt>
                <c:pt idx="97">
                  <c:v>0.02</c:v>
                </c:pt>
                <c:pt idx="98">
                  <c:v>0.02</c:v>
                </c:pt>
                <c:pt idx="99">
                  <c:v>0.02</c:v>
                </c:pt>
                <c:pt idx="100">
                  <c:v>0.02</c:v>
                </c:pt>
                <c:pt idx="101">
                  <c:v>0.02</c:v>
                </c:pt>
                <c:pt idx="102">
                  <c:v>0.02</c:v>
                </c:pt>
                <c:pt idx="103">
                  <c:v>0.02</c:v>
                </c:pt>
                <c:pt idx="104">
                  <c:v>0.02</c:v>
                </c:pt>
                <c:pt idx="105">
                  <c:v>0.02</c:v>
                </c:pt>
                <c:pt idx="106">
                  <c:v>0.02</c:v>
                </c:pt>
                <c:pt idx="107">
                  <c:v>0.02</c:v>
                </c:pt>
                <c:pt idx="108">
                  <c:v>0.02</c:v>
                </c:pt>
                <c:pt idx="109">
                  <c:v>0.02</c:v>
                </c:pt>
                <c:pt idx="110">
                  <c:v>0.02</c:v>
                </c:pt>
                <c:pt idx="111">
                  <c:v>0.02</c:v>
                </c:pt>
                <c:pt idx="112">
                  <c:v>0.02</c:v>
                </c:pt>
                <c:pt idx="113">
                  <c:v>0.02</c:v>
                </c:pt>
                <c:pt idx="114">
                  <c:v>0.02</c:v>
                </c:pt>
                <c:pt idx="115">
                  <c:v>0.02</c:v>
                </c:pt>
                <c:pt idx="116">
                  <c:v>0.02</c:v>
                </c:pt>
                <c:pt idx="117">
                  <c:v>0.02</c:v>
                </c:pt>
                <c:pt idx="118">
                  <c:v>0.02</c:v>
                </c:pt>
                <c:pt idx="119">
                  <c:v>0.02</c:v>
                </c:pt>
                <c:pt idx="120">
                  <c:v>0.02</c:v>
                </c:pt>
                <c:pt idx="121">
                  <c:v>0.02</c:v>
                </c:pt>
                <c:pt idx="122">
                  <c:v>0.02</c:v>
                </c:pt>
                <c:pt idx="123">
                  <c:v>0.02</c:v>
                </c:pt>
                <c:pt idx="124">
                  <c:v>0.02</c:v>
                </c:pt>
                <c:pt idx="125">
                  <c:v>0.02</c:v>
                </c:pt>
                <c:pt idx="126">
                  <c:v>0.02</c:v>
                </c:pt>
                <c:pt idx="127">
                  <c:v>0.02</c:v>
                </c:pt>
                <c:pt idx="128">
                  <c:v>0.02</c:v>
                </c:pt>
                <c:pt idx="129">
                  <c:v>0.02</c:v>
                </c:pt>
                <c:pt idx="130">
                  <c:v>0.02</c:v>
                </c:pt>
                <c:pt idx="131">
                  <c:v>0.02</c:v>
                </c:pt>
                <c:pt idx="132">
                  <c:v>0.02</c:v>
                </c:pt>
                <c:pt idx="133">
                  <c:v>0.02</c:v>
                </c:pt>
                <c:pt idx="134">
                  <c:v>0.02</c:v>
                </c:pt>
                <c:pt idx="135">
                  <c:v>0.02</c:v>
                </c:pt>
                <c:pt idx="136">
                  <c:v>0.02</c:v>
                </c:pt>
                <c:pt idx="137">
                  <c:v>0.02</c:v>
                </c:pt>
                <c:pt idx="138">
                  <c:v>0.02</c:v>
                </c:pt>
                <c:pt idx="139">
                  <c:v>0.02</c:v>
                </c:pt>
                <c:pt idx="140">
                  <c:v>0.02</c:v>
                </c:pt>
                <c:pt idx="141">
                  <c:v>0.02</c:v>
                </c:pt>
                <c:pt idx="142">
                  <c:v>0.02</c:v>
                </c:pt>
                <c:pt idx="143">
                  <c:v>0.02</c:v>
                </c:pt>
                <c:pt idx="144">
                  <c:v>0.02</c:v>
                </c:pt>
                <c:pt idx="145">
                  <c:v>0.02</c:v>
                </c:pt>
                <c:pt idx="146">
                  <c:v>0.02</c:v>
                </c:pt>
                <c:pt idx="147">
                  <c:v>0.02</c:v>
                </c:pt>
                <c:pt idx="148">
                  <c:v>0.02</c:v>
                </c:pt>
                <c:pt idx="149">
                  <c:v>0.02</c:v>
                </c:pt>
                <c:pt idx="150">
                  <c:v>0.02</c:v>
                </c:pt>
                <c:pt idx="151">
                  <c:v>0.02</c:v>
                </c:pt>
                <c:pt idx="152">
                  <c:v>0.02</c:v>
                </c:pt>
                <c:pt idx="153">
                  <c:v>0.02</c:v>
                </c:pt>
                <c:pt idx="154">
                  <c:v>0.02</c:v>
                </c:pt>
                <c:pt idx="155">
                  <c:v>0.02</c:v>
                </c:pt>
                <c:pt idx="156">
                  <c:v>0.02</c:v>
                </c:pt>
                <c:pt idx="157">
                  <c:v>0.02</c:v>
                </c:pt>
                <c:pt idx="158">
                  <c:v>0.02</c:v>
                </c:pt>
                <c:pt idx="159">
                  <c:v>0.02</c:v>
                </c:pt>
                <c:pt idx="160">
                  <c:v>0.02</c:v>
                </c:pt>
                <c:pt idx="161">
                  <c:v>0.02</c:v>
                </c:pt>
                <c:pt idx="162">
                  <c:v>0.02</c:v>
                </c:pt>
                <c:pt idx="163">
                  <c:v>0.02</c:v>
                </c:pt>
                <c:pt idx="164">
                  <c:v>0.02</c:v>
                </c:pt>
                <c:pt idx="165">
                  <c:v>0.02</c:v>
                </c:pt>
                <c:pt idx="166">
                  <c:v>0.02</c:v>
                </c:pt>
                <c:pt idx="167">
                  <c:v>0.02</c:v>
                </c:pt>
                <c:pt idx="168">
                  <c:v>0.02</c:v>
                </c:pt>
                <c:pt idx="169">
                  <c:v>0.02</c:v>
                </c:pt>
                <c:pt idx="170">
                  <c:v>0.02</c:v>
                </c:pt>
                <c:pt idx="171">
                  <c:v>0.02</c:v>
                </c:pt>
                <c:pt idx="172">
                  <c:v>0.02</c:v>
                </c:pt>
                <c:pt idx="173">
                  <c:v>0.02</c:v>
                </c:pt>
                <c:pt idx="174">
                  <c:v>0.02</c:v>
                </c:pt>
                <c:pt idx="175">
                  <c:v>0.02</c:v>
                </c:pt>
                <c:pt idx="176">
                  <c:v>0.02</c:v>
                </c:pt>
                <c:pt idx="177">
                  <c:v>0.02</c:v>
                </c:pt>
                <c:pt idx="178">
                  <c:v>0.02</c:v>
                </c:pt>
                <c:pt idx="179">
                  <c:v>0.02</c:v>
                </c:pt>
                <c:pt idx="180">
                  <c:v>0.02</c:v>
                </c:pt>
                <c:pt idx="181">
                  <c:v>0.02</c:v>
                </c:pt>
                <c:pt idx="182">
                  <c:v>0.02</c:v>
                </c:pt>
                <c:pt idx="183">
                  <c:v>0.02</c:v>
                </c:pt>
                <c:pt idx="184">
                  <c:v>0.02</c:v>
                </c:pt>
                <c:pt idx="185">
                  <c:v>0.02</c:v>
                </c:pt>
                <c:pt idx="186">
                  <c:v>0.02</c:v>
                </c:pt>
                <c:pt idx="187">
                  <c:v>0.02</c:v>
                </c:pt>
                <c:pt idx="188">
                  <c:v>0.02</c:v>
                </c:pt>
                <c:pt idx="189">
                  <c:v>0.02</c:v>
                </c:pt>
                <c:pt idx="190">
                  <c:v>0.02</c:v>
                </c:pt>
                <c:pt idx="191">
                  <c:v>0.02</c:v>
                </c:pt>
                <c:pt idx="192">
                  <c:v>0.02</c:v>
                </c:pt>
                <c:pt idx="193">
                  <c:v>0.02</c:v>
                </c:pt>
                <c:pt idx="194">
                  <c:v>0.02</c:v>
                </c:pt>
                <c:pt idx="195">
                  <c:v>0.02</c:v>
                </c:pt>
                <c:pt idx="196">
                  <c:v>0.02</c:v>
                </c:pt>
                <c:pt idx="197">
                  <c:v>0.02</c:v>
                </c:pt>
                <c:pt idx="198">
                  <c:v>0.02</c:v>
                </c:pt>
                <c:pt idx="199">
                  <c:v>0.02</c:v>
                </c:pt>
                <c:pt idx="200">
                  <c:v>0.02</c:v>
                </c:pt>
                <c:pt idx="201">
                  <c:v>0.02</c:v>
                </c:pt>
                <c:pt idx="202">
                  <c:v>0.02</c:v>
                </c:pt>
                <c:pt idx="203">
                  <c:v>0.02</c:v>
                </c:pt>
                <c:pt idx="204">
                  <c:v>0.02</c:v>
                </c:pt>
                <c:pt idx="205">
                  <c:v>0.02</c:v>
                </c:pt>
                <c:pt idx="206">
                  <c:v>0.02</c:v>
                </c:pt>
                <c:pt idx="207">
                  <c:v>0.02</c:v>
                </c:pt>
                <c:pt idx="208">
                  <c:v>0.02</c:v>
                </c:pt>
                <c:pt idx="209">
                  <c:v>0.02</c:v>
                </c:pt>
                <c:pt idx="210">
                  <c:v>0.02</c:v>
                </c:pt>
                <c:pt idx="211">
                  <c:v>0.02</c:v>
                </c:pt>
                <c:pt idx="212">
                  <c:v>0.02</c:v>
                </c:pt>
                <c:pt idx="213">
                  <c:v>0.02</c:v>
                </c:pt>
                <c:pt idx="214">
                  <c:v>0.02</c:v>
                </c:pt>
                <c:pt idx="215">
                  <c:v>0.02</c:v>
                </c:pt>
                <c:pt idx="216">
                  <c:v>0.02</c:v>
                </c:pt>
                <c:pt idx="217">
                  <c:v>0.02</c:v>
                </c:pt>
                <c:pt idx="218">
                  <c:v>0.02</c:v>
                </c:pt>
                <c:pt idx="219">
                  <c:v>0.02</c:v>
                </c:pt>
                <c:pt idx="220">
                  <c:v>0.02</c:v>
                </c:pt>
                <c:pt idx="221">
                  <c:v>0.02</c:v>
                </c:pt>
                <c:pt idx="222">
                  <c:v>0.02</c:v>
                </c:pt>
                <c:pt idx="223">
                  <c:v>0.02</c:v>
                </c:pt>
                <c:pt idx="224">
                  <c:v>0.02</c:v>
                </c:pt>
                <c:pt idx="225">
                  <c:v>0.02</c:v>
                </c:pt>
                <c:pt idx="226">
                  <c:v>0.02</c:v>
                </c:pt>
                <c:pt idx="227">
                  <c:v>0.02</c:v>
                </c:pt>
                <c:pt idx="228">
                  <c:v>0.02</c:v>
                </c:pt>
                <c:pt idx="229">
                  <c:v>0.02</c:v>
                </c:pt>
                <c:pt idx="230">
                  <c:v>0.02</c:v>
                </c:pt>
                <c:pt idx="231">
                  <c:v>0.02</c:v>
                </c:pt>
                <c:pt idx="232">
                  <c:v>0.02</c:v>
                </c:pt>
                <c:pt idx="233">
                  <c:v>0.02</c:v>
                </c:pt>
                <c:pt idx="234">
                  <c:v>0.02</c:v>
                </c:pt>
                <c:pt idx="235">
                  <c:v>0.02</c:v>
                </c:pt>
                <c:pt idx="236">
                  <c:v>0.02</c:v>
                </c:pt>
                <c:pt idx="237">
                  <c:v>0.02</c:v>
                </c:pt>
                <c:pt idx="238">
                  <c:v>0.02</c:v>
                </c:pt>
                <c:pt idx="239">
                  <c:v>0.02</c:v>
                </c:pt>
                <c:pt idx="240">
                  <c:v>0.02</c:v>
                </c:pt>
                <c:pt idx="241">
                  <c:v>0.02</c:v>
                </c:pt>
                <c:pt idx="242">
                  <c:v>0.02</c:v>
                </c:pt>
                <c:pt idx="243">
                  <c:v>0.02</c:v>
                </c:pt>
                <c:pt idx="244">
                  <c:v>0.02</c:v>
                </c:pt>
                <c:pt idx="245">
                  <c:v>0.02</c:v>
                </c:pt>
                <c:pt idx="246">
                  <c:v>0.02</c:v>
                </c:pt>
                <c:pt idx="247">
                  <c:v>0.02</c:v>
                </c:pt>
                <c:pt idx="248">
                  <c:v>0.02</c:v>
                </c:pt>
                <c:pt idx="249">
                  <c:v>0.02</c:v>
                </c:pt>
                <c:pt idx="250">
                  <c:v>0.02</c:v>
                </c:pt>
                <c:pt idx="251">
                  <c:v>0.02</c:v>
                </c:pt>
                <c:pt idx="252">
                  <c:v>0.02</c:v>
                </c:pt>
                <c:pt idx="253">
                  <c:v>0.02</c:v>
                </c:pt>
                <c:pt idx="254">
                  <c:v>0.02</c:v>
                </c:pt>
                <c:pt idx="255">
                  <c:v>0.02</c:v>
                </c:pt>
                <c:pt idx="256">
                  <c:v>0.02</c:v>
                </c:pt>
                <c:pt idx="257">
                  <c:v>0.02</c:v>
                </c:pt>
                <c:pt idx="258">
                  <c:v>0.02</c:v>
                </c:pt>
                <c:pt idx="259">
                  <c:v>0.02</c:v>
                </c:pt>
                <c:pt idx="260">
                  <c:v>0.02</c:v>
                </c:pt>
                <c:pt idx="261">
                  <c:v>0.02</c:v>
                </c:pt>
                <c:pt idx="262">
                  <c:v>0.02</c:v>
                </c:pt>
                <c:pt idx="263">
                  <c:v>0.02</c:v>
                </c:pt>
                <c:pt idx="264">
                  <c:v>0.02</c:v>
                </c:pt>
                <c:pt idx="265">
                  <c:v>0.02</c:v>
                </c:pt>
                <c:pt idx="266">
                  <c:v>0.02</c:v>
                </c:pt>
                <c:pt idx="267">
                  <c:v>0.02</c:v>
                </c:pt>
                <c:pt idx="268">
                  <c:v>0.02</c:v>
                </c:pt>
                <c:pt idx="269">
                  <c:v>0.02</c:v>
                </c:pt>
                <c:pt idx="270">
                  <c:v>0.02</c:v>
                </c:pt>
                <c:pt idx="271">
                  <c:v>0.02</c:v>
                </c:pt>
                <c:pt idx="272">
                  <c:v>0.02</c:v>
                </c:pt>
                <c:pt idx="273">
                  <c:v>0.02</c:v>
                </c:pt>
                <c:pt idx="274">
                  <c:v>0.02</c:v>
                </c:pt>
                <c:pt idx="275">
                  <c:v>0.02</c:v>
                </c:pt>
                <c:pt idx="276">
                  <c:v>0.02</c:v>
                </c:pt>
                <c:pt idx="277">
                  <c:v>0.02</c:v>
                </c:pt>
                <c:pt idx="278">
                  <c:v>0.02</c:v>
                </c:pt>
                <c:pt idx="279">
                  <c:v>0.02</c:v>
                </c:pt>
                <c:pt idx="280">
                  <c:v>0.02</c:v>
                </c:pt>
                <c:pt idx="281">
                  <c:v>0.02</c:v>
                </c:pt>
                <c:pt idx="282">
                  <c:v>0.02</c:v>
                </c:pt>
                <c:pt idx="283">
                  <c:v>0.02</c:v>
                </c:pt>
                <c:pt idx="284">
                  <c:v>0.02</c:v>
                </c:pt>
                <c:pt idx="285">
                  <c:v>0.02</c:v>
                </c:pt>
                <c:pt idx="286">
                  <c:v>0.02</c:v>
                </c:pt>
                <c:pt idx="287">
                  <c:v>0.02</c:v>
                </c:pt>
                <c:pt idx="288">
                  <c:v>0.02</c:v>
                </c:pt>
                <c:pt idx="289">
                  <c:v>0.02</c:v>
                </c:pt>
                <c:pt idx="290">
                  <c:v>0.02</c:v>
                </c:pt>
                <c:pt idx="291">
                  <c:v>0.02</c:v>
                </c:pt>
                <c:pt idx="292">
                  <c:v>0.02</c:v>
                </c:pt>
                <c:pt idx="293">
                  <c:v>0.02</c:v>
                </c:pt>
                <c:pt idx="294">
                  <c:v>0.02</c:v>
                </c:pt>
                <c:pt idx="295">
                  <c:v>0.02</c:v>
                </c:pt>
                <c:pt idx="296">
                  <c:v>0.02</c:v>
                </c:pt>
                <c:pt idx="297">
                  <c:v>0.02</c:v>
                </c:pt>
                <c:pt idx="298">
                  <c:v>0.02</c:v>
                </c:pt>
                <c:pt idx="299">
                  <c:v>0.02</c:v>
                </c:pt>
                <c:pt idx="300">
                  <c:v>0.02</c:v>
                </c:pt>
                <c:pt idx="301">
                  <c:v>0.02</c:v>
                </c:pt>
                <c:pt idx="302">
                  <c:v>0.02</c:v>
                </c:pt>
                <c:pt idx="303">
                  <c:v>0.02</c:v>
                </c:pt>
                <c:pt idx="304">
                  <c:v>0.02</c:v>
                </c:pt>
                <c:pt idx="305">
                  <c:v>0.02</c:v>
                </c:pt>
                <c:pt idx="306">
                  <c:v>0.02</c:v>
                </c:pt>
                <c:pt idx="307">
                  <c:v>0.02</c:v>
                </c:pt>
                <c:pt idx="308">
                  <c:v>0.02</c:v>
                </c:pt>
                <c:pt idx="309">
                  <c:v>0.02</c:v>
                </c:pt>
                <c:pt idx="310">
                  <c:v>0.02</c:v>
                </c:pt>
                <c:pt idx="311">
                  <c:v>0.02</c:v>
                </c:pt>
                <c:pt idx="312">
                  <c:v>0.02</c:v>
                </c:pt>
                <c:pt idx="313">
                  <c:v>0.02</c:v>
                </c:pt>
                <c:pt idx="314">
                  <c:v>0.02</c:v>
                </c:pt>
                <c:pt idx="315">
                  <c:v>0.02</c:v>
                </c:pt>
                <c:pt idx="316">
                  <c:v>0.02</c:v>
                </c:pt>
                <c:pt idx="317">
                  <c:v>0.02</c:v>
                </c:pt>
                <c:pt idx="318">
                  <c:v>0.02</c:v>
                </c:pt>
                <c:pt idx="319">
                  <c:v>0.02</c:v>
                </c:pt>
                <c:pt idx="320">
                  <c:v>0.02</c:v>
                </c:pt>
                <c:pt idx="321">
                  <c:v>0.02</c:v>
                </c:pt>
                <c:pt idx="322">
                  <c:v>0.02</c:v>
                </c:pt>
                <c:pt idx="323">
                  <c:v>0.02</c:v>
                </c:pt>
                <c:pt idx="324">
                  <c:v>0.02</c:v>
                </c:pt>
                <c:pt idx="325">
                  <c:v>0.02</c:v>
                </c:pt>
                <c:pt idx="326">
                  <c:v>0.02</c:v>
                </c:pt>
                <c:pt idx="327">
                  <c:v>0.02</c:v>
                </c:pt>
                <c:pt idx="328">
                  <c:v>0.02</c:v>
                </c:pt>
                <c:pt idx="329">
                  <c:v>0.02</c:v>
                </c:pt>
                <c:pt idx="330">
                  <c:v>0.02</c:v>
                </c:pt>
                <c:pt idx="331">
                  <c:v>0.02</c:v>
                </c:pt>
                <c:pt idx="332">
                  <c:v>0.02</c:v>
                </c:pt>
                <c:pt idx="333">
                  <c:v>0.02</c:v>
                </c:pt>
                <c:pt idx="334">
                  <c:v>0.02</c:v>
                </c:pt>
                <c:pt idx="335">
                  <c:v>0.02</c:v>
                </c:pt>
                <c:pt idx="336">
                  <c:v>0.02</c:v>
                </c:pt>
                <c:pt idx="337">
                  <c:v>0.02</c:v>
                </c:pt>
                <c:pt idx="338">
                  <c:v>0.02</c:v>
                </c:pt>
                <c:pt idx="339">
                  <c:v>0.02</c:v>
                </c:pt>
                <c:pt idx="340">
                  <c:v>0.02</c:v>
                </c:pt>
                <c:pt idx="341">
                  <c:v>0.02</c:v>
                </c:pt>
                <c:pt idx="342">
                  <c:v>0.02</c:v>
                </c:pt>
                <c:pt idx="343">
                  <c:v>0.02</c:v>
                </c:pt>
                <c:pt idx="344">
                  <c:v>0.02</c:v>
                </c:pt>
                <c:pt idx="345">
                  <c:v>0.02</c:v>
                </c:pt>
                <c:pt idx="346">
                  <c:v>0.02</c:v>
                </c:pt>
                <c:pt idx="347">
                  <c:v>0.02</c:v>
                </c:pt>
                <c:pt idx="348">
                  <c:v>0.02</c:v>
                </c:pt>
                <c:pt idx="349">
                  <c:v>0.02</c:v>
                </c:pt>
                <c:pt idx="350">
                  <c:v>0.02</c:v>
                </c:pt>
                <c:pt idx="351">
                  <c:v>0.02</c:v>
                </c:pt>
                <c:pt idx="352">
                  <c:v>0.02</c:v>
                </c:pt>
                <c:pt idx="353">
                  <c:v>0.02</c:v>
                </c:pt>
                <c:pt idx="354">
                  <c:v>0.02</c:v>
                </c:pt>
                <c:pt idx="355">
                  <c:v>0.02</c:v>
                </c:pt>
                <c:pt idx="356">
                  <c:v>0.02</c:v>
                </c:pt>
                <c:pt idx="357">
                  <c:v>0.02</c:v>
                </c:pt>
                <c:pt idx="358">
                  <c:v>0.02</c:v>
                </c:pt>
                <c:pt idx="359">
                  <c:v>0.02</c:v>
                </c:pt>
                <c:pt idx="360">
                  <c:v>0.02</c:v>
                </c:pt>
                <c:pt idx="361">
                  <c:v>0.02</c:v>
                </c:pt>
                <c:pt idx="362">
                  <c:v>0.02</c:v>
                </c:pt>
                <c:pt idx="363">
                  <c:v>0.02</c:v>
                </c:pt>
                <c:pt idx="364">
                  <c:v>0.02</c:v>
                </c:pt>
                <c:pt idx="365">
                  <c:v>0.02</c:v>
                </c:pt>
                <c:pt idx="366">
                  <c:v>0.02</c:v>
                </c:pt>
                <c:pt idx="367">
                  <c:v>0.02</c:v>
                </c:pt>
                <c:pt idx="368">
                  <c:v>0.02</c:v>
                </c:pt>
                <c:pt idx="369">
                  <c:v>0.02</c:v>
                </c:pt>
                <c:pt idx="370">
                  <c:v>0.02</c:v>
                </c:pt>
                <c:pt idx="371">
                  <c:v>0.02</c:v>
                </c:pt>
                <c:pt idx="372">
                  <c:v>0.02</c:v>
                </c:pt>
                <c:pt idx="373">
                  <c:v>0.02</c:v>
                </c:pt>
                <c:pt idx="374">
                  <c:v>0.02</c:v>
                </c:pt>
                <c:pt idx="375">
                  <c:v>0.02</c:v>
                </c:pt>
                <c:pt idx="376">
                  <c:v>0.02</c:v>
                </c:pt>
                <c:pt idx="377">
                  <c:v>0.02</c:v>
                </c:pt>
                <c:pt idx="378">
                  <c:v>0.02</c:v>
                </c:pt>
                <c:pt idx="379">
                  <c:v>0.02</c:v>
                </c:pt>
                <c:pt idx="380">
                  <c:v>0.02</c:v>
                </c:pt>
                <c:pt idx="381">
                  <c:v>0.02</c:v>
                </c:pt>
                <c:pt idx="382">
                  <c:v>0.02</c:v>
                </c:pt>
                <c:pt idx="383">
                  <c:v>0.02</c:v>
                </c:pt>
                <c:pt idx="384">
                  <c:v>0.02</c:v>
                </c:pt>
                <c:pt idx="385">
                  <c:v>0.02</c:v>
                </c:pt>
                <c:pt idx="386">
                  <c:v>0.02</c:v>
                </c:pt>
                <c:pt idx="387">
                  <c:v>0.02</c:v>
                </c:pt>
                <c:pt idx="388">
                  <c:v>0.02</c:v>
                </c:pt>
                <c:pt idx="389">
                  <c:v>0.02</c:v>
                </c:pt>
                <c:pt idx="390">
                  <c:v>0.02</c:v>
                </c:pt>
                <c:pt idx="391">
                  <c:v>0.02</c:v>
                </c:pt>
                <c:pt idx="392">
                  <c:v>0.02</c:v>
                </c:pt>
                <c:pt idx="393">
                  <c:v>0.02</c:v>
                </c:pt>
                <c:pt idx="394">
                  <c:v>0.02</c:v>
                </c:pt>
                <c:pt idx="395">
                  <c:v>0.02</c:v>
                </c:pt>
                <c:pt idx="396">
                  <c:v>0.02</c:v>
                </c:pt>
                <c:pt idx="397">
                  <c:v>0.02</c:v>
                </c:pt>
                <c:pt idx="398">
                  <c:v>0.02</c:v>
                </c:pt>
                <c:pt idx="399">
                  <c:v>0.02</c:v>
                </c:pt>
                <c:pt idx="400">
                  <c:v>0.02</c:v>
                </c:pt>
                <c:pt idx="401">
                  <c:v>0.02</c:v>
                </c:pt>
                <c:pt idx="402">
                  <c:v>0.02</c:v>
                </c:pt>
                <c:pt idx="403">
                  <c:v>0.02</c:v>
                </c:pt>
                <c:pt idx="404">
                  <c:v>0.02</c:v>
                </c:pt>
                <c:pt idx="405">
                  <c:v>0.02</c:v>
                </c:pt>
                <c:pt idx="406">
                  <c:v>0.02</c:v>
                </c:pt>
                <c:pt idx="407">
                  <c:v>0.02</c:v>
                </c:pt>
                <c:pt idx="408">
                  <c:v>0.02</c:v>
                </c:pt>
                <c:pt idx="409">
                  <c:v>0.02</c:v>
                </c:pt>
                <c:pt idx="410">
                  <c:v>0.02</c:v>
                </c:pt>
                <c:pt idx="411">
                  <c:v>0.02</c:v>
                </c:pt>
                <c:pt idx="412">
                  <c:v>0.02</c:v>
                </c:pt>
                <c:pt idx="413">
                  <c:v>0.02</c:v>
                </c:pt>
                <c:pt idx="414">
                  <c:v>0.02</c:v>
                </c:pt>
                <c:pt idx="415">
                  <c:v>0.02</c:v>
                </c:pt>
                <c:pt idx="416">
                  <c:v>0.02</c:v>
                </c:pt>
                <c:pt idx="417">
                  <c:v>0.02</c:v>
                </c:pt>
                <c:pt idx="418">
                  <c:v>0.02</c:v>
                </c:pt>
                <c:pt idx="419">
                  <c:v>0.02</c:v>
                </c:pt>
                <c:pt idx="420">
                  <c:v>0.02</c:v>
                </c:pt>
                <c:pt idx="421">
                  <c:v>0.02</c:v>
                </c:pt>
                <c:pt idx="422">
                  <c:v>0.02</c:v>
                </c:pt>
                <c:pt idx="423">
                  <c:v>0.02</c:v>
                </c:pt>
                <c:pt idx="424">
                  <c:v>0.02</c:v>
                </c:pt>
                <c:pt idx="425">
                  <c:v>0.02</c:v>
                </c:pt>
                <c:pt idx="426">
                  <c:v>0.02</c:v>
                </c:pt>
                <c:pt idx="427">
                  <c:v>0.02</c:v>
                </c:pt>
                <c:pt idx="428">
                  <c:v>0.02</c:v>
                </c:pt>
                <c:pt idx="429">
                  <c:v>0.02</c:v>
                </c:pt>
                <c:pt idx="430">
                  <c:v>0.02</c:v>
                </c:pt>
                <c:pt idx="431">
                  <c:v>0.02</c:v>
                </c:pt>
                <c:pt idx="432">
                  <c:v>0.02</c:v>
                </c:pt>
                <c:pt idx="433">
                  <c:v>0.02</c:v>
                </c:pt>
                <c:pt idx="434">
                  <c:v>0.02</c:v>
                </c:pt>
                <c:pt idx="435">
                  <c:v>0.02</c:v>
                </c:pt>
                <c:pt idx="436">
                  <c:v>0.02</c:v>
                </c:pt>
                <c:pt idx="437">
                  <c:v>0.02</c:v>
                </c:pt>
                <c:pt idx="438">
                  <c:v>0.02</c:v>
                </c:pt>
                <c:pt idx="439">
                  <c:v>0.02</c:v>
                </c:pt>
                <c:pt idx="440">
                  <c:v>0.02</c:v>
                </c:pt>
                <c:pt idx="441">
                  <c:v>0.02</c:v>
                </c:pt>
                <c:pt idx="442">
                  <c:v>0.02</c:v>
                </c:pt>
                <c:pt idx="443">
                  <c:v>0.02</c:v>
                </c:pt>
                <c:pt idx="444">
                  <c:v>0.02</c:v>
                </c:pt>
                <c:pt idx="445">
                  <c:v>0.02</c:v>
                </c:pt>
                <c:pt idx="446">
                  <c:v>0.02</c:v>
                </c:pt>
                <c:pt idx="447">
                  <c:v>0.02</c:v>
                </c:pt>
                <c:pt idx="448">
                  <c:v>0.02</c:v>
                </c:pt>
                <c:pt idx="449">
                  <c:v>0.02</c:v>
                </c:pt>
                <c:pt idx="450">
                  <c:v>0.02</c:v>
                </c:pt>
                <c:pt idx="451">
                  <c:v>0.02</c:v>
                </c:pt>
                <c:pt idx="452">
                  <c:v>0.02</c:v>
                </c:pt>
                <c:pt idx="453">
                  <c:v>0.02</c:v>
                </c:pt>
                <c:pt idx="454">
                  <c:v>0.02</c:v>
                </c:pt>
                <c:pt idx="455">
                  <c:v>0.02</c:v>
                </c:pt>
                <c:pt idx="456">
                  <c:v>0.02</c:v>
                </c:pt>
                <c:pt idx="457">
                  <c:v>0.02</c:v>
                </c:pt>
                <c:pt idx="458">
                  <c:v>0.02</c:v>
                </c:pt>
                <c:pt idx="459">
                  <c:v>0.02</c:v>
                </c:pt>
                <c:pt idx="460">
                  <c:v>0.02</c:v>
                </c:pt>
                <c:pt idx="461">
                  <c:v>0.02</c:v>
                </c:pt>
                <c:pt idx="462">
                  <c:v>0.02</c:v>
                </c:pt>
                <c:pt idx="463">
                  <c:v>0.02</c:v>
                </c:pt>
                <c:pt idx="464">
                  <c:v>0.02</c:v>
                </c:pt>
                <c:pt idx="465">
                  <c:v>0.02</c:v>
                </c:pt>
                <c:pt idx="466">
                  <c:v>0.02</c:v>
                </c:pt>
                <c:pt idx="467">
                  <c:v>0.02</c:v>
                </c:pt>
                <c:pt idx="468">
                  <c:v>0.02</c:v>
                </c:pt>
                <c:pt idx="469">
                  <c:v>0.02</c:v>
                </c:pt>
                <c:pt idx="470">
                  <c:v>0.02</c:v>
                </c:pt>
                <c:pt idx="471">
                  <c:v>0.02</c:v>
                </c:pt>
                <c:pt idx="472">
                  <c:v>0.02</c:v>
                </c:pt>
                <c:pt idx="473">
                  <c:v>0.02</c:v>
                </c:pt>
                <c:pt idx="474">
                  <c:v>0.02</c:v>
                </c:pt>
                <c:pt idx="475">
                  <c:v>0.02</c:v>
                </c:pt>
                <c:pt idx="476">
                  <c:v>0.02</c:v>
                </c:pt>
                <c:pt idx="477">
                  <c:v>0.02</c:v>
                </c:pt>
                <c:pt idx="478">
                  <c:v>0.02</c:v>
                </c:pt>
                <c:pt idx="479">
                  <c:v>0.02</c:v>
                </c:pt>
                <c:pt idx="480">
                  <c:v>0.02</c:v>
                </c:pt>
                <c:pt idx="481">
                  <c:v>0.02</c:v>
                </c:pt>
                <c:pt idx="482">
                  <c:v>0.02</c:v>
                </c:pt>
                <c:pt idx="483">
                  <c:v>0.02</c:v>
                </c:pt>
                <c:pt idx="484">
                  <c:v>0.02</c:v>
                </c:pt>
                <c:pt idx="485">
                  <c:v>0.02</c:v>
                </c:pt>
                <c:pt idx="486">
                  <c:v>0.02</c:v>
                </c:pt>
                <c:pt idx="487">
                  <c:v>0.02</c:v>
                </c:pt>
                <c:pt idx="488">
                  <c:v>0.02</c:v>
                </c:pt>
                <c:pt idx="489">
                  <c:v>0.02</c:v>
                </c:pt>
                <c:pt idx="490">
                  <c:v>0.02</c:v>
                </c:pt>
                <c:pt idx="491">
                  <c:v>0.02</c:v>
                </c:pt>
                <c:pt idx="492">
                  <c:v>0.02</c:v>
                </c:pt>
                <c:pt idx="493">
                  <c:v>0.02</c:v>
                </c:pt>
                <c:pt idx="494">
                  <c:v>0.02</c:v>
                </c:pt>
                <c:pt idx="495">
                  <c:v>0.02</c:v>
                </c:pt>
                <c:pt idx="496">
                  <c:v>0.02</c:v>
                </c:pt>
                <c:pt idx="497">
                  <c:v>0.02</c:v>
                </c:pt>
                <c:pt idx="498">
                  <c:v>0.02</c:v>
                </c:pt>
                <c:pt idx="499">
                  <c:v>0.02</c:v>
                </c:pt>
                <c:pt idx="500">
                  <c:v>0.02</c:v>
                </c:pt>
                <c:pt idx="501">
                  <c:v>0.02</c:v>
                </c:pt>
                <c:pt idx="502">
                  <c:v>0.02</c:v>
                </c:pt>
                <c:pt idx="503">
                  <c:v>0.02</c:v>
                </c:pt>
                <c:pt idx="504">
                  <c:v>0.02</c:v>
                </c:pt>
                <c:pt idx="505">
                  <c:v>0.02</c:v>
                </c:pt>
                <c:pt idx="506">
                  <c:v>0.02</c:v>
                </c:pt>
                <c:pt idx="507">
                  <c:v>0.02</c:v>
                </c:pt>
                <c:pt idx="508">
                  <c:v>0.02</c:v>
                </c:pt>
                <c:pt idx="509">
                  <c:v>0.02</c:v>
                </c:pt>
                <c:pt idx="510">
                  <c:v>0.02</c:v>
                </c:pt>
                <c:pt idx="511">
                  <c:v>0.02</c:v>
                </c:pt>
                <c:pt idx="512">
                  <c:v>0.02</c:v>
                </c:pt>
                <c:pt idx="513">
                  <c:v>0.02</c:v>
                </c:pt>
                <c:pt idx="514">
                  <c:v>0.02</c:v>
                </c:pt>
                <c:pt idx="515">
                  <c:v>0.02</c:v>
                </c:pt>
                <c:pt idx="516">
                  <c:v>0.02</c:v>
                </c:pt>
                <c:pt idx="517">
                  <c:v>0.02</c:v>
                </c:pt>
                <c:pt idx="518">
                  <c:v>0.02</c:v>
                </c:pt>
                <c:pt idx="519">
                  <c:v>0.02</c:v>
                </c:pt>
                <c:pt idx="520">
                  <c:v>0.02</c:v>
                </c:pt>
                <c:pt idx="521">
                  <c:v>0.02</c:v>
                </c:pt>
                <c:pt idx="522">
                  <c:v>0.02</c:v>
                </c:pt>
                <c:pt idx="523">
                  <c:v>0.02</c:v>
                </c:pt>
                <c:pt idx="524">
                  <c:v>0.02</c:v>
                </c:pt>
                <c:pt idx="525">
                  <c:v>0.02</c:v>
                </c:pt>
                <c:pt idx="526">
                  <c:v>0.02</c:v>
                </c:pt>
                <c:pt idx="527">
                  <c:v>0.02</c:v>
                </c:pt>
                <c:pt idx="528">
                  <c:v>0.02</c:v>
                </c:pt>
                <c:pt idx="529">
                  <c:v>0.02</c:v>
                </c:pt>
                <c:pt idx="530">
                  <c:v>0.02</c:v>
                </c:pt>
                <c:pt idx="531">
                  <c:v>0.02</c:v>
                </c:pt>
                <c:pt idx="532">
                  <c:v>0.02</c:v>
                </c:pt>
                <c:pt idx="533">
                  <c:v>0.02</c:v>
                </c:pt>
                <c:pt idx="534">
                  <c:v>0.02</c:v>
                </c:pt>
                <c:pt idx="535">
                  <c:v>0.02</c:v>
                </c:pt>
                <c:pt idx="536">
                  <c:v>0.02</c:v>
                </c:pt>
                <c:pt idx="537">
                  <c:v>0.02</c:v>
                </c:pt>
                <c:pt idx="538">
                  <c:v>0.02</c:v>
                </c:pt>
                <c:pt idx="539">
                  <c:v>0.02</c:v>
                </c:pt>
                <c:pt idx="540">
                  <c:v>0.02</c:v>
                </c:pt>
                <c:pt idx="541">
                  <c:v>0.02</c:v>
                </c:pt>
                <c:pt idx="542">
                  <c:v>0.02</c:v>
                </c:pt>
                <c:pt idx="543">
                  <c:v>0.02</c:v>
                </c:pt>
                <c:pt idx="544">
                  <c:v>0.02</c:v>
                </c:pt>
                <c:pt idx="545">
                  <c:v>0.02</c:v>
                </c:pt>
                <c:pt idx="546">
                  <c:v>0.02</c:v>
                </c:pt>
                <c:pt idx="547">
                  <c:v>0.02</c:v>
                </c:pt>
                <c:pt idx="548">
                  <c:v>0.02</c:v>
                </c:pt>
                <c:pt idx="549">
                  <c:v>0.02</c:v>
                </c:pt>
                <c:pt idx="550">
                  <c:v>0.02</c:v>
                </c:pt>
                <c:pt idx="551">
                  <c:v>0.02</c:v>
                </c:pt>
                <c:pt idx="552">
                  <c:v>0.02</c:v>
                </c:pt>
                <c:pt idx="553">
                  <c:v>0.02</c:v>
                </c:pt>
                <c:pt idx="554">
                  <c:v>0.02</c:v>
                </c:pt>
                <c:pt idx="555">
                  <c:v>0.02</c:v>
                </c:pt>
                <c:pt idx="556">
                  <c:v>0.02</c:v>
                </c:pt>
                <c:pt idx="557">
                  <c:v>0.02</c:v>
                </c:pt>
                <c:pt idx="558">
                  <c:v>0.02</c:v>
                </c:pt>
                <c:pt idx="559">
                  <c:v>0.02</c:v>
                </c:pt>
                <c:pt idx="560">
                  <c:v>0.02</c:v>
                </c:pt>
                <c:pt idx="561">
                  <c:v>0.02</c:v>
                </c:pt>
                <c:pt idx="562">
                  <c:v>0.02</c:v>
                </c:pt>
                <c:pt idx="563">
                  <c:v>0.02</c:v>
                </c:pt>
                <c:pt idx="564">
                  <c:v>0.02</c:v>
                </c:pt>
                <c:pt idx="565">
                  <c:v>0.02</c:v>
                </c:pt>
                <c:pt idx="566">
                  <c:v>0.02</c:v>
                </c:pt>
                <c:pt idx="567">
                  <c:v>0.02</c:v>
                </c:pt>
                <c:pt idx="568">
                  <c:v>0.02</c:v>
                </c:pt>
                <c:pt idx="569">
                  <c:v>0.02</c:v>
                </c:pt>
                <c:pt idx="570">
                  <c:v>0.02</c:v>
                </c:pt>
                <c:pt idx="571">
                  <c:v>0.02</c:v>
                </c:pt>
                <c:pt idx="572">
                  <c:v>0.02</c:v>
                </c:pt>
                <c:pt idx="573">
                  <c:v>0.02</c:v>
                </c:pt>
                <c:pt idx="574">
                  <c:v>0.02</c:v>
                </c:pt>
                <c:pt idx="575">
                  <c:v>0.02</c:v>
                </c:pt>
                <c:pt idx="576">
                  <c:v>0.02</c:v>
                </c:pt>
                <c:pt idx="577">
                  <c:v>0.02</c:v>
                </c:pt>
                <c:pt idx="578">
                  <c:v>0.02</c:v>
                </c:pt>
                <c:pt idx="579">
                  <c:v>0.02</c:v>
                </c:pt>
                <c:pt idx="580">
                  <c:v>0.02</c:v>
                </c:pt>
                <c:pt idx="581">
                  <c:v>0.02</c:v>
                </c:pt>
                <c:pt idx="582">
                  <c:v>0.02</c:v>
                </c:pt>
                <c:pt idx="583">
                  <c:v>0.02</c:v>
                </c:pt>
                <c:pt idx="584">
                  <c:v>0.02</c:v>
                </c:pt>
                <c:pt idx="585">
                  <c:v>0.02</c:v>
                </c:pt>
                <c:pt idx="586">
                  <c:v>0.02</c:v>
                </c:pt>
                <c:pt idx="587">
                  <c:v>0.02</c:v>
                </c:pt>
                <c:pt idx="588">
                  <c:v>0.02</c:v>
                </c:pt>
                <c:pt idx="589">
                  <c:v>0.02</c:v>
                </c:pt>
                <c:pt idx="590">
                  <c:v>0.02</c:v>
                </c:pt>
                <c:pt idx="591">
                  <c:v>0.02</c:v>
                </c:pt>
                <c:pt idx="592">
                  <c:v>0.02</c:v>
                </c:pt>
                <c:pt idx="593">
                  <c:v>0.02</c:v>
                </c:pt>
                <c:pt idx="594">
                  <c:v>0.02</c:v>
                </c:pt>
                <c:pt idx="595">
                  <c:v>0.02</c:v>
                </c:pt>
                <c:pt idx="596">
                  <c:v>0.02</c:v>
                </c:pt>
                <c:pt idx="597">
                  <c:v>0.02</c:v>
                </c:pt>
                <c:pt idx="598">
                  <c:v>0.02</c:v>
                </c:pt>
                <c:pt idx="599">
                  <c:v>0.02</c:v>
                </c:pt>
                <c:pt idx="600">
                  <c:v>0.02</c:v>
                </c:pt>
                <c:pt idx="601">
                  <c:v>0.02</c:v>
                </c:pt>
                <c:pt idx="602">
                  <c:v>0.02</c:v>
                </c:pt>
                <c:pt idx="603">
                  <c:v>0.02</c:v>
                </c:pt>
                <c:pt idx="604">
                  <c:v>0.02</c:v>
                </c:pt>
                <c:pt idx="605">
                  <c:v>0.02</c:v>
                </c:pt>
                <c:pt idx="606">
                  <c:v>0.02</c:v>
                </c:pt>
                <c:pt idx="607">
                  <c:v>0.02</c:v>
                </c:pt>
                <c:pt idx="608">
                  <c:v>0.02</c:v>
                </c:pt>
                <c:pt idx="609">
                  <c:v>0.02</c:v>
                </c:pt>
                <c:pt idx="610">
                  <c:v>0.02</c:v>
                </c:pt>
                <c:pt idx="611">
                  <c:v>0.02</c:v>
                </c:pt>
                <c:pt idx="612">
                  <c:v>0.02</c:v>
                </c:pt>
                <c:pt idx="613">
                  <c:v>0.02</c:v>
                </c:pt>
                <c:pt idx="614">
                  <c:v>0.02</c:v>
                </c:pt>
                <c:pt idx="615">
                  <c:v>0.02</c:v>
                </c:pt>
                <c:pt idx="616">
                  <c:v>0.02</c:v>
                </c:pt>
                <c:pt idx="617">
                  <c:v>0.02</c:v>
                </c:pt>
                <c:pt idx="618">
                  <c:v>0.02</c:v>
                </c:pt>
                <c:pt idx="619">
                  <c:v>0.02</c:v>
                </c:pt>
                <c:pt idx="620">
                  <c:v>0.02</c:v>
                </c:pt>
                <c:pt idx="621">
                  <c:v>0.02</c:v>
                </c:pt>
                <c:pt idx="622">
                  <c:v>0.02</c:v>
                </c:pt>
                <c:pt idx="623">
                  <c:v>0.02</c:v>
                </c:pt>
                <c:pt idx="624">
                  <c:v>0.02</c:v>
                </c:pt>
                <c:pt idx="625">
                  <c:v>0.02</c:v>
                </c:pt>
                <c:pt idx="626">
                  <c:v>0.02</c:v>
                </c:pt>
                <c:pt idx="627">
                  <c:v>0.02</c:v>
                </c:pt>
                <c:pt idx="628">
                  <c:v>0.02</c:v>
                </c:pt>
                <c:pt idx="629">
                  <c:v>0.02</c:v>
                </c:pt>
                <c:pt idx="630">
                  <c:v>0.02</c:v>
                </c:pt>
                <c:pt idx="631">
                  <c:v>0.02</c:v>
                </c:pt>
                <c:pt idx="632">
                  <c:v>0.02</c:v>
                </c:pt>
                <c:pt idx="633">
                  <c:v>0.02</c:v>
                </c:pt>
                <c:pt idx="634">
                  <c:v>0.02</c:v>
                </c:pt>
                <c:pt idx="635">
                  <c:v>0.02</c:v>
                </c:pt>
                <c:pt idx="636">
                  <c:v>0.02</c:v>
                </c:pt>
                <c:pt idx="637">
                  <c:v>0.02</c:v>
                </c:pt>
                <c:pt idx="638">
                  <c:v>0.02</c:v>
                </c:pt>
                <c:pt idx="639">
                  <c:v>0.02</c:v>
                </c:pt>
                <c:pt idx="640">
                  <c:v>0.02</c:v>
                </c:pt>
                <c:pt idx="641">
                  <c:v>0.02</c:v>
                </c:pt>
                <c:pt idx="642">
                  <c:v>0.02</c:v>
                </c:pt>
                <c:pt idx="643">
                  <c:v>0.02</c:v>
                </c:pt>
                <c:pt idx="644">
                  <c:v>0.02</c:v>
                </c:pt>
                <c:pt idx="645">
                  <c:v>0.02</c:v>
                </c:pt>
                <c:pt idx="646">
                  <c:v>0.02</c:v>
                </c:pt>
                <c:pt idx="647">
                  <c:v>0.02</c:v>
                </c:pt>
                <c:pt idx="648">
                  <c:v>0.02</c:v>
                </c:pt>
                <c:pt idx="649">
                  <c:v>0.02</c:v>
                </c:pt>
                <c:pt idx="650">
                  <c:v>0.02</c:v>
                </c:pt>
                <c:pt idx="651">
                  <c:v>0.02</c:v>
                </c:pt>
                <c:pt idx="652">
                  <c:v>0.02</c:v>
                </c:pt>
                <c:pt idx="653">
                  <c:v>0.02</c:v>
                </c:pt>
                <c:pt idx="654">
                  <c:v>0.02</c:v>
                </c:pt>
                <c:pt idx="655">
                  <c:v>0.02</c:v>
                </c:pt>
                <c:pt idx="656">
                  <c:v>0.02</c:v>
                </c:pt>
                <c:pt idx="657">
                  <c:v>0.02</c:v>
                </c:pt>
                <c:pt idx="658">
                  <c:v>0.02</c:v>
                </c:pt>
                <c:pt idx="659">
                  <c:v>0.02</c:v>
                </c:pt>
                <c:pt idx="660">
                  <c:v>0.02</c:v>
                </c:pt>
                <c:pt idx="661">
                  <c:v>0.02</c:v>
                </c:pt>
                <c:pt idx="662">
                  <c:v>0.02</c:v>
                </c:pt>
                <c:pt idx="663">
                  <c:v>0.02</c:v>
                </c:pt>
                <c:pt idx="664">
                  <c:v>0.02</c:v>
                </c:pt>
                <c:pt idx="665">
                  <c:v>0.02</c:v>
                </c:pt>
                <c:pt idx="666">
                  <c:v>0.02</c:v>
                </c:pt>
                <c:pt idx="667">
                  <c:v>0.02</c:v>
                </c:pt>
                <c:pt idx="668">
                  <c:v>0.02</c:v>
                </c:pt>
                <c:pt idx="669">
                  <c:v>0.02</c:v>
                </c:pt>
                <c:pt idx="670">
                  <c:v>0.02</c:v>
                </c:pt>
                <c:pt idx="671">
                  <c:v>0.02</c:v>
                </c:pt>
                <c:pt idx="672">
                  <c:v>0.02</c:v>
                </c:pt>
                <c:pt idx="673">
                  <c:v>0.02</c:v>
                </c:pt>
                <c:pt idx="674">
                  <c:v>0.02</c:v>
                </c:pt>
                <c:pt idx="675">
                  <c:v>0.02</c:v>
                </c:pt>
                <c:pt idx="676">
                  <c:v>0.02</c:v>
                </c:pt>
                <c:pt idx="677">
                  <c:v>0.02</c:v>
                </c:pt>
                <c:pt idx="678">
                  <c:v>0.02</c:v>
                </c:pt>
                <c:pt idx="679">
                  <c:v>0.02</c:v>
                </c:pt>
                <c:pt idx="680">
                  <c:v>0.02</c:v>
                </c:pt>
                <c:pt idx="681">
                  <c:v>0.02</c:v>
                </c:pt>
                <c:pt idx="682">
                  <c:v>0.02</c:v>
                </c:pt>
                <c:pt idx="683">
                  <c:v>0.02</c:v>
                </c:pt>
                <c:pt idx="684">
                  <c:v>0.02</c:v>
                </c:pt>
                <c:pt idx="685">
                  <c:v>0.02</c:v>
                </c:pt>
                <c:pt idx="686">
                  <c:v>0.02</c:v>
                </c:pt>
                <c:pt idx="687">
                  <c:v>0.02</c:v>
                </c:pt>
                <c:pt idx="688">
                  <c:v>0.02</c:v>
                </c:pt>
                <c:pt idx="689">
                  <c:v>0.02</c:v>
                </c:pt>
                <c:pt idx="690">
                  <c:v>0.02</c:v>
                </c:pt>
                <c:pt idx="691">
                  <c:v>0.02</c:v>
                </c:pt>
                <c:pt idx="692">
                  <c:v>0.02</c:v>
                </c:pt>
                <c:pt idx="693">
                  <c:v>0.02</c:v>
                </c:pt>
                <c:pt idx="694">
                  <c:v>0.02</c:v>
                </c:pt>
                <c:pt idx="695">
                  <c:v>0.02</c:v>
                </c:pt>
                <c:pt idx="696">
                  <c:v>0.02</c:v>
                </c:pt>
                <c:pt idx="697">
                  <c:v>0.02</c:v>
                </c:pt>
                <c:pt idx="698">
                  <c:v>0.02</c:v>
                </c:pt>
                <c:pt idx="699">
                  <c:v>0.02</c:v>
                </c:pt>
                <c:pt idx="700">
                  <c:v>0.02</c:v>
                </c:pt>
                <c:pt idx="701">
                  <c:v>0.02</c:v>
                </c:pt>
                <c:pt idx="702">
                  <c:v>0.02</c:v>
                </c:pt>
                <c:pt idx="703">
                  <c:v>0.02</c:v>
                </c:pt>
                <c:pt idx="704">
                  <c:v>0.02</c:v>
                </c:pt>
                <c:pt idx="705">
                  <c:v>0.02</c:v>
                </c:pt>
                <c:pt idx="706">
                  <c:v>0.02</c:v>
                </c:pt>
                <c:pt idx="707">
                  <c:v>0.02</c:v>
                </c:pt>
                <c:pt idx="708">
                  <c:v>0.02</c:v>
                </c:pt>
                <c:pt idx="709">
                  <c:v>0.02</c:v>
                </c:pt>
                <c:pt idx="710">
                  <c:v>0.02</c:v>
                </c:pt>
                <c:pt idx="711">
                  <c:v>0.02</c:v>
                </c:pt>
                <c:pt idx="712">
                  <c:v>0.02</c:v>
                </c:pt>
                <c:pt idx="713">
                  <c:v>0.02</c:v>
                </c:pt>
                <c:pt idx="714">
                  <c:v>0.02</c:v>
                </c:pt>
                <c:pt idx="715">
                  <c:v>0.02</c:v>
                </c:pt>
                <c:pt idx="716">
                  <c:v>0.02</c:v>
                </c:pt>
                <c:pt idx="717">
                  <c:v>0.02</c:v>
                </c:pt>
                <c:pt idx="718">
                  <c:v>0.02</c:v>
                </c:pt>
                <c:pt idx="719">
                  <c:v>0.02</c:v>
                </c:pt>
                <c:pt idx="720">
                  <c:v>0.02</c:v>
                </c:pt>
                <c:pt idx="721">
                  <c:v>0.02</c:v>
                </c:pt>
                <c:pt idx="722">
                  <c:v>0.02</c:v>
                </c:pt>
                <c:pt idx="723">
                  <c:v>0.02</c:v>
                </c:pt>
                <c:pt idx="724">
                  <c:v>0.02</c:v>
                </c:pt>
                <c:pt idx="725">
                  <c:v>0.02</c:v>
                </c:pt>
                <c:pt idx="726">
                  <c:v>0.02</c:v>
                </c:pt>
                <c:pt idx="727">
                  <c:v>0.02</c:v>
                </c:pt>
                <c:pt idx="728">
                  <c:v>0.02</c:v>
                </c:pt>
                <c:pt idx="729">
                  <c:v>0.02</c:v>
                </c:pt>
                <c:pt idx="730">
                  <c:v>0.02</c:v>
                </c:pt>
                <c:pt idx="731">
                  <c:v>0.02</c:v>
                </c:pt>
                <c:pt idx="732">
                  <c:v>0.02</c:v>
                </c:pt>
                <c:pt idx="733">
                  <c:v>0.02</c:v>
                </c:pt>
                <c:pt idx="734">
                  <c:v>0.02</c:v>
                </c:pt>
                <c:pt idx="735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B2-4105-AC76-AA6A13047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4678480"/>
        <c:axId val="1284678896"/>
      </c:lineChart>
      <c:dateAx>
        <c:axId val="1284678480"/>
        <c:scaling>
          <c:orientation val="minMax"/>
          <c:max val="44666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678896"/>
        <c:crosses val="autoZero"/>
        <c:auto val="1"/>
        <c:lblOffset val="100"/>
        <c:baseTimeUnit val="months"/>
        <c:majorUnit val="12"/>
        <c:majorTimeUnit val="months"/>
      </c:dateAx>
      <c:valAx>
        <c:axId val="128467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Inflation Rate</a:t>
                </a:r>
              </a:p>
            </c:rich>
          </c:tx>
          <c:layout>
            <c:manualLayout>
              <c:xMode val="edge"/>
              <c:yMode val="edge"/>
              <c:x val="4.413796196745071E-3"/>
              <c:y val="0.412000451120892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;\(0.0%\);0.0%" sourceLinked="0"/>
        <c:majorTickMark val="cross"/>
        <c:minorTickMark val="in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678480"/>
        <c:crosses val="autoZero"/>
        <c:crossBetween val="between"/>
      </c:valAx>
      <c:valAx>
        <c:axId val="1389312128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15872"/>
        <c:crosses val="max"/>
        <c:crossBetween val="between"/>
      </c:valAx>
      <c:catAx>
        <c:axId val="1389315872"/>
        <c:scaling>
          <c:orientation val="minMax"/>
        </c:scaling>
        <c:delete val="1"/>
        <c:axPos val="b"/>
        <c:majorTickMark val="out"/>
        <c:minorTickMark val="none"/>
        <c:tickLblPos val="nextTo"/>
        <c:crossAx val="138931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7343261440146066"/>
          <c:y val="0.91735109542201765"/>
          <c:w val="0.41524877325116977"/>
          <c:h val="3.4042789769721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ROLLING FISCAL YEAR</a:t>
            </a:r>
            <a:r>
              <a:rPr lang="en-US" sz="18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FUND</a:t>
            </a:r>
            <a:endParaRPr lang="en-US" sz="1800" b="0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Actual and Pre-Pandemic Trend, FY 2013-14 to FY 2021-22</a:t>
            </a:r>
            <a:endParaRPr lang="en-US" sz="1400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9494542962830678"/>
          <c:y val="2.42249264296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967635999639321E-2"/>
          <c:y val="0.14864156449095778"/>
          <c:w val="0.88488198786529804"/>
          <c:h val="0.65585374333800617"/>
        </c:manualLayout>
      </c:layout>
      <c:barChart>
        <c:barDir val="col"/>
        <c:grouping val="clustered"/>
        <c:varyColors val="0"/>
        <c:ser>
          <c:idx val="3"/>
          <c:order val="3"/>
          <c:tx>
            <c:v>Line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79"/>
            <c:invertIfNegative val="0"/>
            <c:bubble3D val="0"/>
            <c:spPr>
              <a:solidFill>
                <a:schemeClr val="bg2">
                  <a:lumMod val="75000"/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C2-4C55-A58E-7CE8EF1F0E23}"/>
              </c:ext>
            </c:extLst>
          </c:dPt>
          <c:cat>
            <c:strLit>
              <c:ptCount val="108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  <c:pt idx="30">
                <c:v>31</c:v>
              </c:pt>
              <c:pt idx="31">
                <c:v>32</c:v>
              </c:pt>
              <c:pt idx="32">
                <c:v>33</c:v>
              </c:pt>
              <c:pt idx="33">
                <c:v>34</c:v>
              </c:pt>
              <c:pt idx="34">
                <c:v>35</c:v>
              </c:pt>
              <c:pt idx="35">
                <c:v>36</c:v>
              </c:pt>
              <c:pt idx="36">
                <c:v>37</c:v>
              </c:pt>
              <c:pt idx="37">
                <c:v>38</c:v>
              </c:pt>
              <c:pt idx="38">
                <c:v>39</c:v>
              </c:pt>
              <c:pt idx="39">
                <c:v>40</c:v>
              </c:pt>
              <c:pt idx="40">
                <c:v>41</c:v>
              </c:pt>
              <c:pt idx="41">
                <c:v>42</c:v>
              </c:pt>
              <c:pt idx="42">
                <c:v>43</c:v>
              </c:pt>
              <c:pt idx="43">
                <c:v>44</c:v>
              </c:pt>
              <c:pt idx="44">
                <c:v>45</c:v>
              </c:pt>
              <c:pt idx="45">
                <c:v>46</c:v>
              </c:pt>
              <c:pt idx="46">
                <c:v>47</c:v>
              </c:pt>
              <c:pt idx="47">
                <c:v>48</c:v>
              </c:pt>
              <c:pt idx="48">
                <c:v>49</c:v>
              </c:pt>
              <c:pt idx="49">
                <c:v>50</c:v>
              </c:pt>
              <c:pt idx="50">
                <c:v>51</c:v>
              </c:pt>
              <c:pt idx="51">
                <c:v>52</c:v>
              </c:pt>
              <c:pt idx="52">
                <c:v>53</c:v>
              </c:pt>
              <c:pt idx="53">
                <c:v>54</c:v>
              </c:pt>
              <c:pt idx="54">
                <c:v>55</c:v>
              </c:pt>
              <c:pt idx="55">
                <c:v>56</c:v>
              </c:pt>
              <c:pt idx="56">
                <c:v>57</c:v>
              </c:pt>
              <c:pt idx="57">
                <c:v>58</c:v>
              </c:pt>
              <c:pt idx="58">
                <c:v>59</c:v>
              </c:pt>
              <c:pt idx="59">
                <c:v>60</c:v>
              </c:pt>
              <c:pt idx="60">
                <c:v>61</c:v>
              </c:pt>
              <c:pt idx="61">
                <c:v>62</c:v>
              </c:pt>
              <c:pt idx="62">
                <c:v>63</c:v>
              </c:pt>
              <c:pt idx="63">
                <c:v>64</c:v>
              </c:pt>
              <c:pt idx="64">
                <c:v>65</c:v>
              </c:pt>
              <c:pt idx="65">
                <c:v>66</c:v>
              </c:pt>
              <c:pt idx="66">
                <c:v>67</c:v>
              </c:pt>
              <c:pt idx="67">
                <c:v>68</c:v>
              </c:pt>
              <c:pt idx="68">
                <c:v>69</c:v>
              </c:pt>
              <c:pt idx="69">
                <c:v>70</c:v>
              </c:pt>
              <c:pt idx="70">
                <c:v>71</c:v>
              </c:pt>
              <c:pt idx="71">
                <c:v>72</c:v>
              </c:pt>
              <c:pt idx="72">
                <c:v>73</c:v>
              </c:pt>
              <c:pt idx="73">
                <c:v>74</c:v>
              </c:pt>
              <c:pt idx="74">
                <c:v>75</c:v>
              </c:pt>
              <c:pt idx="75">
                <c:v>76</c:v>
              </c:pt>
              <c:pt idx="76">
                <c:v>77</c:v>
              </c:pt>
              <c:pt idx="77">
                <c:v>78</c:v>
              </c:pt>
              <c:pt idx="78">
                <c:v>79</c:v>
              </c:pt>
              <c:pt idx="79">
                <c:v>80</c:v>
              </c:pt>
              <c:pt idx="80">
                <c:v>81</c:v>
              </c:pt>
              <c:pt idx="81">
                <c:v>82</c:v>
              </c:pt>
              <c:pt idx="82">
                <c:v>83</c:v>
              </c:pt>
              <c:pt idx="83">
                <c:v>84</c:v>
              </c:pt>
              <c:pt idx="84">
                <c:v>85</c:v>
              </c:pt>
              <c:pt idx="85">
                <c:v>86</c:v>
              </c:pt>
              <c:pt idx="86">
                <c:v>87</c:v>
              </c:pt>
              <c:pt idx="87">
                <c:v>88</c:v>
              </c:pt>
              <c:pt idx="88">
                <c:v>89</c:v>
              </c:pt>
              <c:pt idx="89">
                <c:v>90</c:v>
              </c:pt>
              <c:pt idx="90">
                <c:v>91</c:v>
              </c:pt>
              <c:pt idx="91">
                <c:v>92</c:v>
              </c:pt>
              <c:pt idx="92">
                <c:v>93</c:v>
              </c:pt>
              <c:pt idx="93">
                <c:v>94</c:v>
              </c:pt>
              <c:pt idx="94">
                <c:v>95</c:v>
              </c:pt>
              <c:pt idx="95">
                <c:v>96</c:v>
              </c:pt>
              <c:pt idx="96">
                <c:v>97</c:v>
              </c:pt>
              <c:pt idx="97">
                <c:v>98</c:v>
              </c:pt>
              <c:pt idx="98">
                <c:v>99</c:v>
              </c:pt>
              <c:pt idx="99">
                <c:v>100</c:v>
              </c:pt>
              <c:pt idx="100">
                <c:v>101</c:v>
              </c:pt>
              <c:pt idx="101">
                <c:v>102</c:v>
              </c:pt>
              <c:pt idx="102">
                <c:v>103</c:v>
              </c:pt>
              <c:pt idx="103">
                <c:v>104</c:v>
              </c:pt>
              <c:pt idx="104">
                <c:v>105</c:v>
              </c:pt>
              <c:pt idx="105">
                <c:v>106</c:v>
              </c:pt>
              <c:pt idx="106">
                <c:v>107</c:v>
              </c:pt>
              <c:pt idx="107">
                <c:v>108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DATA!$G$30:$G$137</c:f>
              <c:numCache>
                <c:formatCode>_(* #,##0.00_);_(* \(#,##0.00\);_(* "-"??_);_(@_)</c:formatCode>
                <c:ptCount val="1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1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EC2-4C55-A58E-7CE8EF1F0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711892048"/>
        <c:axId val="711891216"/>
      </c:barChart>
      <c:lineChart>
        <c:grouping val="standard"/>
        <c:varyColors val="0"/>
        <c:ser>
          <c:idx val="0"/>
          <c:order val="0"/>
          <c:tx>
            <c:v>Actual Collections</c:v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forward val="24"/>
            <c:dispRSqr val="0"/>
            <c:dispEq val="0"/>
          </c:trendline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DATA!$E$30:$E$109</c:f>
              <c:numCache>
                <c:formatCode>"$"#,##0.00</c:formatCode>
                <c:ptCount val="80"/>
                <c:pt idx="0">
                  <c:v>6799.5761932799996</c:v>
                </c:pt>
                <c:pt idx="1">
                  <c:v>6805.1813342999985</c:v>
                </c:pt>
                <c:pt idx="2">
                  <c:v>6836.3563971999993</c:v>
                </c:pt>
                <c:pt idx="3">
                  <c:v>6860.4717782199987</c:v>
                </c:pt>
                <c:pt idx="4">
                  <c:v>6911.6007012400005</c:v>
                </c:pt>
                <c:pt idx="5">
                  <c:v>6928.9185682400002</c:v>
                </c:pt>
                <c:pt idx="6">
                  <c:v>6991.1653472599992</c:v>
                </c:pt>
                <c:pt idx="7">
                  <c:v>6835.8980072800005</c:v>
                </c:pt>
                <c:pt idx="8">
                  <c:v>6961.483444290001</c:v>
                </c:pt>
                <c:pt idx="9">
                  <c:v>6914.9162213100008</c:v>
                </c:pt>
                <c:pt idx="10">
                  <c:v>6955.3789803300006</c:v>
                </c:pt>
                <c:pt idx="11">
                  <c:v>7033.2249233300008</c:v>
                </c:pt>
                <c:pt idx="12">
                  <c:v>7022.3132343300003</c:v>
                </c:pt>
                <c:pt idx="13">
                  <c:v>7055.3308643299997</c:v>
                </c:pt>
                <c:pt idx="14">
                  <c:v>7118.5584523299995</c:v>
                </c:pt>
                <c:pt idx="15">
                  <c:v>7127.2613633299998</c:v>
                </c:pt>
                <c:pt idx="16">
                  <c:v>7104.7838414299995</c:v>
                </c:pt>
                <c:pt idx="17">
                  <c:v>7214.1329434299996</c:v>
                </c:pt>
                <c:pt idx="18">
                  <c:v>7094.0182564299994</c:v>
                </c:pt>
                <c:pt idx="19">
                  <c:v>7273.8691564299988</c:v>
                </c:pt>
                <c:pt idx="20">
                  <c:v>7332.0081794299995</c:v>
                </c:pt>
                <c:pt idx="21">
                  <c:v>7349.4091944299998</c:v>
                </c:pt>
                <c:pt idx="22">
                  <c:v>7405.8744794299992</c:v>
                </c:pt>
                <c:pt idx="23">
                  <c:v>7513.0811176099996</c:v>
                </c:pt>
                <c:pt idx="24">
                  <c:v>7557.5878925999987</c:v>
                </c:pt>
                <c:pt idx="25">
                  <c:v>7581.5278225900001</c:v>
                </c:pt>
                <c:pt idx="26">
                  <c:v>7558.7287355899998</c:v>
                </c:pt>
                <c:pt idx="27">
                  <c:v>7609.1121695599995</c:v>
                </c:pt>
                <c:pt idx="28">
                  <c:v>7648.16476943</c:v>
                </c:pt>
                <c:pt idx="29">
                  <c:v>7619.7072634199994</c:v>
                </c:pt>
                <c:pt idx="30">
                  <c:v>7827.169837389999</c:v>
                </c:pt>
                <c:pt idx="31">
                  <c:v>8064.6743323599994</c:v>
                </c:pt>
                <c:pt idx="32">
                  <c:v>7822.3382403399992</c:v>
                </c:pt>
                <c:pt idx="33">
                  <c:v>7809.6798443099997</c:v>
                </c:pt>
                <c:pt idx="34">
                  <c:v>7833.6051062799997</c:v>
                </c:pt>
                <c:pt idx="35">
                  <c:v>7840.4872241699995</c:v>
                </c:pt>
                <c:pt idx="36">
                  <c:v>7836.8666191499988</c:v>
                </c:pt>
                <c:pt idx="37">
                  <c:v>7876.6148931300004</c:v>
                </c:pt>
                <c:pt idx="38">
                  <c:v>7965.5367201099998</c:v>
                </c:pt>
                <c:pt idx="39">
                  <c:v>8004.9020621100008</c:v>
                </c:pt>
                <c:pt idx="40">
                  <c:v>8044.9478801099995</c:v>
                </c:pt>
                <c:pt idx="41">
                  <c:v>8091.7183271100002</c:v>
                </c:pt>
                <c:pt idx="42">
                  <c:v>8073.7376621099993</c:v>
                </c:pt>
                <c:pt idx="43">
                  <c:v>7951.1113291099991</c:v>
                </c:pt>
                <c:pt idx="44">
                  <c:v>8010.7821041100005</c:v>
                </c:pt>
                <c:pt idx="45">
                  <c:v>8053.0969201099997</c:v>
                </c:pt>
                <c:pt idx="46">
                  <c:v>8106.3869041099997</c:v>
                </c:pt>
                <c:pt idx="47">
                  <c:v>8158.0547592299999</c:v>
                </c:pt>
                <c:pt idx="48">
                  <c:v>8192.0150482299996</c:v>
                </c:pt>
                <c:pt idx="49">
                  <c:v>8210.1809432299997</c:v>
                </c:pt>
                <c:pt idx="50">
                  <c:v>8195.5157552300007</c:v>
                </c:pt>
                <c:pt idx="51">
                  <c:v>8225.4618392299999</c:v>
                </c:pt>
                <c:pt idx="52">
                  <c:v>8307.3149992300005</c:v>
                </c:pt>
                <c:pt idx="53">
                  <c:v>8369.4697212300016</c:v>
                </c:pt>
                <c:pt idx="54">
                  <c:v>8462.8349602300004</c:v>
                </c:pt>
                <c:pt idx="55">
                  <c:v>8412.5110372300005</c:v>
                </c:pt>
                <c:pt idx="56">
                  <c:v>8535.2289842299997</c:v>
                </c:pt>
                <c:pt idx="57">
                  <c:v>8510.1112172300018</c:v>
                </c:pt>
                <c:pt idx="58">
                  <c:v>8673.7190922300015</c:v>
                </c:pt>
                <c:pt idx="59">
                  <c:v>8705.9257560300011</c:v>
                </c:pt>
                <c:pt idx="60">
                  <c:v>8752.9000000000015</c:v>
                </c:pt>
                <c:pt idx="61">
                  <c:v>8808.6</c:v>
                </c:pt>
                <c:pt idx="62">
                  <c:v>8882.7999999999993</c:v>
                </c:pt>
                <c:pt idx="63">
                  <c:v>8917.5</c:v>
                </c:pt>
                <c:pt idx="64">
                  <c:v>8919.9</c:v>
                </c:pt>
                <c:pt idx="65">
                  <c:v>8922.9</c:v>
                </c:pt>
                <c:pt idx="66">
                  <c:v>8912.1999999999989</c:v>
                </c:pt>
                <c:pt idx="67">
                  <c:v>8885.7999999999993</c:v>
                </c:pt>
                <c:pt idx="68">
                  <c:v>9025.3000000000011</c:v>
                </c:pt>
                <c:pt idx="69">
                  <c:v>9365.6999999999989</c:v>
                </c:pt>
                <c:pt idx="70">
                  <c:v>9308.1</c:v>
                </c:pt>
                <c:pt idx="71">
                  <c:v>9402.1</c:v>
                </c:pt>
                <c:pt idx="72">
                  <c:v>9428.6</c:v>
                </c:pt>
                <c:pt idx="73">
                  <c:v>9464.1</c:v>
                </c:pt>
                <c:pt idx="74">
                  <c:v>9560.9</c:v>
                </c:pt>
                <c:pt idx="75">
                  <c:v>9598.1</c:v>
                </c:pt>
                <c:pt idx="76">
                  <c:v>9652.0999999999985</c:v>
                </c:pt>
                <c:pt idx="77">
                  <c:v>9769.4000000000015</c:v>
                </c:pt>
                <c:pt idx="78">
                  <c:v>9845.7999999999993</c:v>
                </c:pt>
                <c:pt idx="79">
                  <c:v>9885.4471503900004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BEC2-4C55-A58E-7CE8EF1F0E23}"/>
            </c:ext>
          </c:extLst>
        </c:ser>
        <c:ser>
          <c:idx val="1"/>
          <c:order val="1"/>
          <c:tx>
            <c:v>Trend Line</c:v>
          </c:tx>
          <c:spPr>
            <a:ln w="28575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DATA!$I$30:$I$137</c:f>
              <c:numCache>
                <c:formatCode>"$"#,##0.00</c:formatCode>
                <c:ptCount val="108"/>
                <c:pt idx="0">
                  <c:v>6595.4229050120093</c:v>
                </c:pt>
                <c:pt idx="1">
                  <c:v>6632.4058342843982</c:v>
                </c:pt>
                <c:pt idx="2">
                  <c:v>6669.3887635567871</c:v>
                </c:pt>
                <c:pt idx="3">
                  <c:v>6706.3716928291769</c:v>
                </c:pt>
                <c:pt idx="4">
                  <c:v>6743.3546221015658</c:v>
                </c:pt>
                <c:pt idx="5">
                  <c:v>6780.3375513739547</c:v>
                </c:pt>
                <c:pt idx="6">
                  <c:v>6817.3204806463436</c:v>
                </c:pt>
                <c:pt idx="7">
                  <c:v>6854.3034099187325</c:v>
                </c:pt>
                <c:pt idx="8">
                  <c:v>6891.2863391911214</c:v>
                </c:pt>
                <c:pt idx="9">
                  <c:v>6928.2692684635103</c:v>
                </c:pt>
                <c:pt idx="10">
                  <c:v>6965.2521977358992</c:v>
                </c:pt>
                <c:pt idx="11">
                  <c:v>7002.2351270082891</c:v>
                </c:pt>
                <c:pt idx="12">
                  <c:v>7039.218056280678</c:v>
                </c:pt>
                <c:pt idx="13">
                  <c:v>7076.2009855530669</c:v>
                </c:pt>
                <c:pt idx="14">
                  <c:v>7113.1839148254558</c:v>
                </c:pt>
                <c:pt idx="15">
                  <c:v>7150.1668440978447</c:v>
                </c:pt>
                <c:pt idx="16">
                  <c:v>7187.1497733702336</c:v>
                </c:pt>
                <c:pt idx="17">
                  <c:v>7224.1327026426225</c:v>
                </c:pt>
                <c:pt idx="18">
                  <c:v>7261.1156319150123</c:v>
                </c:pt>
                <c:pt idx="19">
                  <c:v>7298.0985611874012</c:v>
                </c:pt>
                <c:pt idx="20">
                  <c:v>7335.0814904597901</c:v>
                </c:pt>
                <c:pt idx="21">
                  <c:v>7372.064419732179</c:v>
                </c:pt>
                <c:pt idx="22">
                  <c:v>7409.0473490045679</c:v>
                </c:pt>
                <c:pt idx="23">
                  <c:v>7446.0302782769568</c:v>
                </c:pt>
                <c:pt idx="24">
                  <c:v>7483.0132075493457</c:v>
                </c:pt>
                <c:pt idx="25">
                  <c:v>7519.9961368217355</c:v>
                </c:pt>
                <c:pt idx="26">
                  <c:v>7556.9790660941244</c:v>
                </c:pt>
                <c:pt idx="27">
                  <c:v>7593.9619953665133</c:v>
                </c:pt>
                <c:pt idx="28">
                  <c:v>7630.9449246389022</c:v>
                </c:pt>
                <c:pt idx="29">
                  <c:v>7667.9278539112911</c:v>
                </c:pt>
                <c:pt idx="30">
                  <c:v>7704.91078318368</c:v>
                </c:pt>
                <c:pt idx="31">
                  <c:v>7741.8937124560689</c:v>
                </c:pt>
                <c:pt idx="32">
                  <c:v>7778.8766417284587</c:v>
                </c:pt>
                <c:pt idx="33">
                  <c:v>7815.8595710008467</c:v>
                </c:pt>
                <c:pt idx="34">
                  <c:v>7852.8425002732365</c:v>
                </c:pt>
                <c:pt idx="35">
                  <c:v>7889.8254295456254</c:v>
                </c:pt>
                <c:pt idx="36">
                  <c:v>7926.8083588180143</c:v>
                </c:pt>
                <c:pt idx="37">
                  <c:v>7963.7912880904032</c:v>
                </c:pt>
                <c:pt idx="38">
                  <c:v>8000.7742173627921</c:v>
                </c:pt>
                <c:pt idx="39">
                  <c:v>8037.757146635181</c:v>
                </c:pt>
                <c:pt idx="40">
                  <c:v>8074.7400759075699</c:v>
                </c:pt>
                <c:pt idx="41">
                  <c:v>8111.7230051799597</c:v>
                </c:pt>
                <c:pt idx="42">
                  <c:v>8148.7059344523486</c:v>
                </c:pt>
                <c:pt idx="43">
                  <c:v>8185.6888637247375</c:v>
                </c:pt>
                <c:pt idx="44">
                  <c:v>8222.6717929971273</c:v>
                </c:pt>
                <c:pt idx="45">
                  <c:v>8259.6547222695153</c:v>
                </c:pt>
                <c:pt idx="46">
                  <c:v>8296.6376515419051</c:v>
                </c:pt>
                <c:pt idx="47">
                  <c:v>8333.6205808142931</c:v>
                </c:pt>
                <c:pt idx="48">
                  <c:v>8370.6035100866829</c:v>
                </c:pt>
                <c:pt idx="49">
                  <c:v>8407.5864393590709</c:v>
                </c:pt>
                <c:pt idx="50">
                  <c:v>8444.5693686314607</c:v>
                </c:pt>
                <c:pt idx="51">
                  <c:v>8481.5522979038506</c:v>
                </c:pt>
                <c:pt idx="52">
                  <c:v>8518.5352271762385</c:v>
                </c:pt>
                <c:pt idx="53">
                  <c:v>8555.5181564486284</c:v>
                </c:pt>
                <c:pt idx="54">
                  <c:v>8592.5010857210164</c:v>
                </c:pt>
                <c:pt idx="55">
                  <c:v>8629.4840149934062</c:v>
                </c:pt>
                <c:pt idx="56">
                  <c:v>8666.4669442657942</c:v>
                </c:pt>
                <c:pt idx="57">
                  <c:v>8703.449873538184</c:v>
                </c:pt>
                <c:pt idx="58">
                  <c:v>8740.4328028105738</c:v>
                </c:pt>
                <c:pt idx="59">
                  <c:v>8777.4157320829618</c:v>
                </c:pt>
                <c:pt idx="60">
                  <c:v>8814.3986613553498</c:v>
                </c:pt>
                <c:pt idx="61">
                  <c:v>8851.3815906277396</c:v>
                </c:pt>
                <c:pt idx="62">
                  <c:v>8888.3645199001294</c:v>
                </c:pt>
                <c:pt idx="63">
                  <c:v>8925.3474491725174</c:v>
                </c:pt>
                <c:pt idx="64">
                  <c:v>8962.3303784449072</c:v>
                </c:pt>
                <c:pt idx="65">
                  <c:v>8999.313307717297</c:v>
                </c:pt>
                <c:pt idx="66">
                  <c:v>9036.296236989685</c:v>
                </c:pt>
                <c:pt idx="67">
                  <c:v>9073.279166262073</c:v>
                </c:pt>
                <c:pt idx="68">
                  <c:v>9110.2620955344628</c:v>
                </c:pt>
                <c:pt idx="69">
                  <c:v>9147.2450248068526</c:v>
                </c:pt>
                <c:pt idx="70">
                  <c:v>9184.2279540792406</c:v>
                </c:pt>
                <c:pt idx="71">
                  <c:v>9221.2108833516304</c:v>
                </c:pt>
                <c:pt idx="72">
                  <c:v>9258.1938126240184</c:v>
                </c:pt>
                <c:pt idx="73">
                  <c:v>9295.1767418964082</c:v>
                </c:pt>
                <c:pt idx="74">
                  <c:v>9332.1596711687962</c:v>
                </c:pt>
                <c:pt idx="75">
                  <c:v>9369.142600441186</c:v>
                </c:pt>
                <c:pt idx="76">
                  <c:v>9406.1255297135758</c:v>
                </c:pt>
                <c:pt idx="77">
                  <c:v>9443.1084589859638</c:v>
                </c:pt>
                <c:pt idx="78">
                  <c:v>9480.0913882583536</c:v>
                </c:pt>
                <c:pt idx="79">
                  <c:v>9517.0743175307416</c:v>
                </c:pt>
                <c:pt idx="80">
                  <c:v>9554.0572468031314</c:v>
                </c:pt>
                <c:pt idx="81">
                  <c:v>9591.0401760755194</c:v>
                </c:pt>
                <c:pt idx="82">
                  <c:v>9628.0231053479092</c:v>
                </c:pt>
                <c:pt idx="83">
                  <c:v>9665.006034620299</c:v>
                </c:pt>
                <c:pt idx="84">
                  <c:v>9701.988963892687</c:v>
                </c:pt>
                <c:pt idx="85">
                  <c:v>9738.9718931650768</c:v>
                </c:pt>
                <c:pt idx="86">
                  <c:v>9775.9548224374648</c:v>
                </c:pt>
                <c:pt idx="87">
                  <c:v>9812.9377517098546</c:v>
                </c:pt>
                <c:pt idx="88">
                  <c:v>9849.9206809822426</c:v>
                </c:pt>
                <c:pt idx="89">
                  <c:v>9886.9036102546324</c:v>
                </c:pt>
                <c:pt idx="90">
                  <c:v>9923.8865395270223</c:v>
                </c:pt>
                <c:pt idx="91">
                  <c:v>9960.8694687994102</c:v>
                </c:pt>
                <c:pt idx="92">
                  <c:v>9997.8523980718001</c:v>
                </c:pt>
                <c:pt idx="93">
                  <c:v>10034.835327344188</c:v>
                </c:pt>
                <c:pt idx="94">
                  <c:v>10071.818256616578</c:v>
                </c:pt>
                <c:pt idx="95">
                  <c:v>10108.801185888966</c:v>
                </c:pt>
                <c:pt idx="96">
                  <c:v>10145.784115161356</c:v>
                </c:pt>
                <c:pt idx="97">
                  <c:v>10182.767044433745</c:v>
                </c:pt>
                <c:pt idx="98">
                  <c:v>10219.749973706133</c:v>
                </c:pt>
                <c:pt idx="99">
                  <c:v>10256.732902978523</c:v>
                </c:pt>
                <c:pt idx="100">
                  <c:v>10293.715832250911</c:v>
                </c:pt>
                <c:pt idx="101">
                  <c:v>10330.698761523301</c:v>
                </c:pt>
                <c:pt idx="102">
                  <c:v>10367.681690795689</c:v>
                </c:pt>
                <c:pt idx="103">
                  <c:v>10404.664620068079</c:v>
                </c:pt>
                <c:pt idx="104">
                  <c:v>10441.647549340469</c:v>
                </c:pt>
                <c:pt idx="105">
                  <c:v>10478.630478612857</c:v>
                </c:pt>
                <c:pt idx="106">
                  <c:v>10515.613407885245</c:v>
                </c:pt>
                <c:pt idx="107">
                  <c:v>10552.596337157634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BEC2-4C55-A58E-7CE8EF1F0E23}"/>
            </c:ext>
          </c:extLst>
        </c:ser>
        <c:ser>
          <c:idx val="2"/>
          <c:order val="2"/>
          <c:tx>
            <c:v>Actual2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132"/>
              <c:pt idx="0">
                <c:v>FY2013-14 Jul</c:v>
              </c:pt>
              <c:pt idx="1">
                <c:v>FY2013-14 Aug</c:v>
              </c:pt>
              <c:pt idx="2">
                <c:v>FY2013-14 Sep</c:v>
              </c:pt>
              <c:pt idx="3">
                <c:v>FY2013-14 Oct</c:v>
              </c:pt>
              <c:pt idx="4">
                <c:v>FY2013-14 Nov</c:v>
              </c:pt>
              <c:pt idx="5">
                <c:v>FY2013-14 Dec</c:v>
              </c:pt>
              <c:pt idx="6">
                <c:v>FY2013-14 Jan</c:v>
              </c:pt>
              <c:pt idx="7">
                <c:v>FY2013-14 Feb</c:v>
              </c:pt>
              <c:pt idx="8">
                <c:v>FY2013-14 Mar</c:v>
              </c:pt>
              <c:pt idx="9">
                <c:v>FY2013-14 Apr</c:v>
              </c:pt>
              <c:pt idx="10">
                <c:v>FY2013-14 May</c:v>
              </c:pt>
              <c:pt idx="11">
                <c:v>FY2013-14 Jun</c:v>
              </c:pt>
              <c:pt idx="12">
                <c:v>FY2014-15 Jul</c:v>
              </c:pt>
              <c:pt idx="13">
                <c:v>FY2014-15 Aug</c:v>
              </c:pt>
              <c:pt idx="14">
                <c:v>FY2014-15 Sep</c:v>
              </c:pt>
              <c:pt idx="15">
                <c:v>FY2014-15 Oct</c:v>
              </c:pt>
              <c:pt idx="16">
                <c:v>FY2014-15 Nov</c:v>
              </c:pt>
              <c:pt idx="17">
                <c:v>FY2014-15 Dec</c:v>
              </c:pt>
              <c:pt idx="18">
                <c:v>FY2014-15 Jan</c:v>
              </c:pt>
              <c:pt idx="19">
                <c:v>FY2014-15 Feb</c:v>
              </c:pt>
              <c:pt idx="20">
                <c:v>FY2014-15 Mar</c:v>
              </c:pt>
              <c:pt idx="21">
                <c:v>FY2014-15 Apr</c:v>
              </c:pt>
              <c:pt idx="22">
                <c:v>FY2014-15 May</c:v>
              </c:pt>
              <c:pt idx="23">
                <c:v>FY2014-15 Jun</c:v>
              </c:pt>
              <c:pt idx="24">
                <c:v>FY2015-16 Jul</c:v>
              </c:pt>
              <c:pt idx="25">
                <c:v>FY2015-16 Aug</c:v>
              </c:pt>
              <c:pt idx="26">
                <c:v>FY2015-16 Sep</c:v>
              </c:pt>
              <c:pt idx="27">
                <c:v>FY2015-16 Oct</c:v>
              </c:pt>
              <c:pt idx="28">
                <c:v>FY2015-16 Nov</c:v>
              </c:pt>
              <c:pt idx="29">
                <c:v>FY2015-16 Dec</c:v>
              </c:pt>
              <c:pt idx="30">
                <c:v>FY2015-16 Jan</c:v>
              </c:pt>
              <c:pt idx="31">
                <c:v>FY2015-16 Feb</c:v>
              </c:pt>
              <c:pt idx="32">
                <c:v>FY2015-16 Mar</c:v>
              </c:pt>
              <c:pt idx="33">
                <c:v>FY2015-16 Apr</c:v>
              </c:pt>
              <c:pt idx="34">
                <c:v>FY2015-16 May</c:v>
              </c:pt>
              <c:pt idx="35">
                <c:v>FY2015-16 Jun</c:v>
              </c:pt>
              <c:pt idx="36">
                <c:v>FY 2016-17 Jul</c:v>
              </c:pt>
              <c:pt idx="37">
                <c:v>FY 2016-17 Aug</c:v>
              </c:pt>
              <c:pt idx="38">
                <c:v>FY 2016-17 Sep</c:v>
              </c:pt>
              <c:pt idx="39">
                <c:v>FY 2016-17 Oct</c:v>
              </c:pt>
              <c:pt idx="40">
                <c:v>FY 2016-17 Nov</c:v>
              </c:pt>
              <c:pt idx="41">
                <c:v>FY 2016-17 Dec</c:v>
              </c:pt>
              <c:pt idx="42">
                <c:v>FY 2016-17 Jan</c:v>
              </c:pt>
              <c:pt idx="43">
                <c:v>FY 2016-17 Feb</c:v>
              </c:pt>
              <c:pt idx="44">
                <c:v>FY 2016-17 Mar</c:v>
              </c:pt>
              <c:pt idx="45">
                <c:v>FY 2016-17 Apr</c:v>
              </c:pt>
              <c:pt idx="46">
                <c:v>FY 2016-17 May</c:v>
              </c:pt>
              <c:pt idx="47">
                <c:v>FY 2016-17 Jun</c:v>
              </c:pt>
              <c:pt idx="48">
                <c:v>FY 2017-18 Jul</c:v>
              </c:pt>
              <c:pt idx="49">
                <c:v>FY 2017-18 Aug</c:v>
              </c:pt>
              <c:pt idx="50">
                <c:v>FY 2017-18 Sep</c:v>
              </c:pt>
              <c:pt idx="51">
                <c:v>FY 2017-18 Oct</c:v>
              </c:pt>
              <c:pt idx="52">
                <c:v>FY 2017-18 Nov</c:v>
              </c:pt>
              <c:pt idx="53">
                <c:v>FY 2017-18 Dec</c:v>
              </c:pt>
              <c:pt idx="54">
                <c:v>FY 2017-18 Jan</c:v>
              </c:pt>
              <c:pt idx="55">
                <c:v>FY 2017-18 Feb</c:v>
              </c:pt>
              <c:pt idx="56">
                <c:v>FY 2017-18 Mar</c:v>
              </c:pt>
              <c:pt idx="57">
                <c:v>FY 2017-18 Apr</c:v>
              </c:pt>
              <c:pt idx="58">
                <c:v>FY 2017-18 May</c:v>
              </c:pt>
              <c:pt idx="59">
                <c:v>FY 2017-18 Jun</c:v>
              </c:pt>
              <c:pt idx="60">
                <c:v>FY 2018-19 Jul</c:v>
              </c:pt>
              <c:pt idx="61">
                <c:v>FY 2018-19 Aug</c:v>
              </c:pt>
              <c:pt idx="62">
                <c:v>FY 2018-19 Sep</c:v>
              </c:pt>
              <c:pt idx="63">
                <c:v>FY 2018-19 Oct</c:v>
              </c:pt>
              <c:pt idx="64">
                <c:v>FY 2018-19 Nov</c:v>
              </c:pt>
              <c:pt idx="65">
                <c:v>FY 2018-19 Dec</c:v>
              </c:pt>
              <c:pt idx="66">
                <c:v>FY 2018-19 Jan</c:v>
              </c:pt>
              <c:pt idx="67">
                <c:v>FY 2018-19 Feb</c:v>
              </c:pt>
              <c:pt idx="68">
                <c:v>FY 2018-19 Mar</c:v>
              </c:pt>
              <c:pt idx="69">
                <c:v>FY 2018-19 Apr</c:v>
              </c:pt>
              <c:pt idx="70">
                <c:v>FY 2018-19 May</c:v>
              </c:pt>
              <c:pt idx="71">
                <c:v>FY 2018-19 Jun</c:v>
              </c:pt>
              <c:pt idx="72">
                <c:v>FY 2019-20 Jul</c:v>
              </c:pt>
              <c:pt idx="73">
                <c:v>FY 2019-20 Aug</c:v>
              </c:pt>
              <c:pt idx="74">
                <c:v>FY 2019-20 Sep</c:v>
              </c:pt>
              <c:pt idx="75">
                <c:v>FY 2019-20 Oct</c:v>
              </c:pt>
              <c:pt idx="76">
                <c:v>FY 2019-20 Nov</c:v>
              </c:pt>
              <c:pt idx="77">
                <c:v>FY 2019-20 Dec</c:v>
              </c:pt>
              <c:pt idx="78">
                <c:v>FY 2019-20 Jan</c:v>
              </c:pt>
              <c:pt idx="79">
                <c:v>FY 2019-20 Feb</c:v>
              </c:pt>
              <c:pt idx="80">
                <c:v>FY 2019-20 Mar</c:v>
              </c:pt>
              <c:pt idx="81">
                <c:v>FY 2019-20 Apr</c:v>
              </c:pt>
              <c:pt idx="82">
                <c:v>FY 2019-20 May</c:v>
              </c:pt>
              <c:pt idx="83">
                <c:v>FY 2019-20 Jun</c:v>
              </c:pt>
              <c:pt idx="84">
                <c:v>FY 2020-21 Jul</c:v>
              </c:pt>
              <c:pt idx="85">
                <c:v>FY 2020-21 Aug</c:v>
              </c:pt>
              <c:pt idx="86">
                <c:v>FY 2020-21 Sep</c:v>
              </c:pt>
              <c:pt idx="87">
                <c:v>FY 2020-21 Oct</c:v>
              </c:pt>
              <c:pt idx="88">
                <c:v>FY 2020-21 Nov</c:v>
              </c:pt>
              <c:pt idx="89">
                <c:v>FY 2020-21 Dec</c:v>
              </c:pt>
              <c:pt idx="90">
                <c:v>FY 2020-21 Jan</c:v>
              </c:pt>
              <c:pt idx="91">
                <c:v>FY 2020-21 Feb</c:v>
              </c:pt>
              <c:pt idx="92">
                <c:v>FY 2020-21 Mar</c:v>
              </c:pt>
              <c:pt idx="93">
                <c:v>FY 2020-21 Apr</c:v>
              </c:pt>
              <c:pt idx="94">
                <c:v>FY 2020-21 May</c:v>
              </c:pt>
              <c:pt idx="95">
                <c:v>FY 2020-21 Jun</c:v>
              </c:pt>
              <c:pt idx="96">
                <c:v>FY 2021-22 Jul</c:v>
              </c:pt>
              <c:pt idx="97">
                <c:v>FY 2021-22 Aug</c:v>
              </c:pt>
              <c:pt idx="98">
                <c:v>FY 2021-22 Sep</c:v>
              </c:pt>
              <c:pt idx="99">
                <c:v>FY 2021-22 Oct</c:v>
              </c:pt>
              <c:pt idx="100">
                <c:v>FY 2021-22 Nov</c:v>
              </c:pt>
              <c:pt idx="101">
                <c:v>FY 2021-22 Dec</c:v>
              </c:pt>
              <c:pt idx="102">
                <c:v>FY 2021-22 Jan</c:v>
              </c:pt>
              <c:pt idx="103">
                <c:v>FY 2021-22 Feb</c:v>
              </c:pt>
              <c:pt idx="104">
                <c:v>FY 2021-22 Mar</c:v>
              </c:pt>
              <c:pt idx="105">
                <c:v>FY 2021-22 Apr</c:v>
              </c:pt>
              <c:pt idx="106">
                <c:v>FY 2021-22 May</c:v>
              </c:pt>
              <c:pt idx="107">
                <c:v>FY 2021-22 Jun</c:v>
              </c:pt>
              <c:pt idx="108">
                <c:v>FY 2022-23 Jul</c:v>
              </c:pt>
              <c:pt idx="109">
                <c:v>FY 2022-23 Aug</c:v>
              </c:pt>
              <c:pt idx="110">
                <c:v>FY 2022-23 Sep</c:v>
              </c:pt>
              <c:pt idx="111">
                <c:v>FY 2022-23 Oct</c:v>
              </c:pt>
              <c:pt idx="112">
                <c:v>FY 2022-23 Nov</c:v>
              </c:pt>
              <c:pt idx="113">
                <c:v>FY 2022-23 Dec</c:v>
              </c:pt>
              <c:pt idx="114">
                <c:v>FY 2022-23 Jan</c:v>
              </c:pt>
              <c:pt idx="115">
                <c:v>FY 2022-23 Feb</c:v>
              </c:pt>
              <c:pt idx="116">
                <c:v>FY 2022-23 Mar</c:v>
              </c:pt>
              <c:pt idx="117">
                <c:v>FY 2022-23 Apr</c:v>
              </c:pt>
              <c:pt idx="118">
                <c:v>FY 2022-23 May</c:v>
              </c:pt>
              <c:pt idx="119">
                <c:v>FY 2022-23 Jun</c:v>
              </c:pt>
              <c:pt idx="120">
                <c:v>FY 2023-24 Jul</c:v>
              </c:pt>
              <c:pt idx="121">
                <c:v>FY 2023-24 Aug</c:v>
              </c:pt>
              <c:pt idx="122">
                <c:v>FY 2023-24 Sep</c:v>
              </c:pt>
              <c:pt idx="123">
                <c:v>FY 2023-24 Oct</c:v>
              </c:pt>
              <c:pt idx="124">
                <c:v>FY 2023-24 Nov</c:v>
              </c:pt>
              <c:pt idx="125">
                <c:v>FY 2023-24 Dec</c:v>
              </c:pt>
              <c:pt idx="126">
                <c:v>FY 2023-24 Jan</c:v>
              </c:pt>
              <c:pt idx="127">
                <c:v>FY 2023-24 Feb</c:v>
              </c:pt>
              <c:pt idx="128">
                <c:v>FY 2023-24 Mar</c:v>
              </c:pt>
              <c:pt idx="129">
                <c:v>FY 2023-24 Apr</c:v>
              </c:pt>
              <c:pt idx="130">
                <c:v>FY 2023-24 May</c:v>
              </c:pt>
              <c:pt idx="131">
                <c:v>FY 2023-24 Jun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DATA!$F$30:$F$121</c:f>
              <c:numCache>
                <c:formatCode>General</c:formatCode>
                <c:ptCount val="92"/>
                <c:pt idx="79" formatCode="&quot;$&quot;#,##0.00">
                  <c:v>9885.4471503900004</c:v>
                </c:pt>
                <c:pt idx="80" formatCode="&quot;$&quot;#,##0.00">
                  <c:v>9846.1201308</c:v>
                </c:pt>
                <c:pt idx="81" formatCode="&quot;$&quot;#,##0.00">
                  <c:v>9445.779805690001</c:v>
                </c:pt>
                <c:pt idx="82" formatCode="&quot;$&quot;#,##0.00">
                  <c:v>9300.0997295400011</c:v>
                </c:pt>
                <c:pt idx="83" formatCode="&quot;$&quot;#,##0.00">
                  <c:v>9792.9490990399991</c:v>
                </c:pt>
                <c:pt idx="84" formatCode="&quot;$&quot;#,##0.00">
                  <c:v>9731.6004821499992</c:v>
                </c:pt>
                <c:pt idx="85" formatCode="&quot;$&quot;#,##0.00">
                  <c:v>9784.3594311499983</c:v>
                </c:pt>
                <c:pt idx="86" formatCode="&quot;$&quot;#,##0.00">
                  <c:v>9813.6091436799979</c:v>
                </c:pt>
                <c:pt idx="87" formatCode="&quot;$&quot;#,##0.00">
                  <c:v>9865.5081434200019</c:v>
                </c:pt>
                <c:pt idx="88" formatCode="&quot;$&quot;#,##0.00">
                  <c:v>9927.885431480001</c:v>
                </c:pt>
                <c:pt idx="89" formatCode="&quot;$&quot;#,##0.00">
                  <c:v>9985.1125014599984</c:v>
                </c:pt>
                <c:pt idx="90" formatCode="&quot;$&quot;#,##0.00">
                  <c:v>10076.713016959999</c:v>
                </c:pt>
                <c:pt idx="91" formatCode="&quot;$&quot;#,##0.00">
                  <c:v>10642.345338069999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BEC2-4C55-A58E-7CE8EF1F0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95288"/>
        <c:axId val="236494112"/>
      </c:lineChart>
      <c:catAx>
        <c:axId val="2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4112"/>
        <c:crosses val="autoZero"/>
        <c:auto val="1"/>
        <c:lblAlgn val="ctr"/>
        <c:lblOffset val="100"/>
        <c:noMultiLvlLbl val="0"/>
      </c:catAx>
      <c:valAx>
        <c:axId val="236494112"/>
        <c:scaling>
          <c:orientation val="minMax"/>
          <c:max val="14000"/>
          <c:min val="60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(millions)</a:t>
                </a:r>
              </a:p>
            </c:rich>
          </c:tx>
          <c:layout>
            <c:manualLayout>
              <c:xMode val="edge"/>
              <c:yMode val="edge"/>
              <c:x val="1.0671457486966582E-2"/>
              <c:y val="0.43504064264694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5288"/>
        <c:crosses val="autoZero"/>
        <c:crossBetween val="between"/>
      </c:valAx>
      <c:valAx>
        <c:axId val="711891216"/>
        <c:scaling>
          <c:orientation val="minMax"/>
          <c:max val="1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892048"/>
        <c:crosses val="max"/>
        <c:crossBetween val="between"/>
      </c:valAx>
      <c:catAx>
        <c:axId val="71189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189121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40180966527765"/>
          <c:y val="0.94784169376709904"/>
          <c:w val="0.28490905665172489"/>
          <c:h val="3.4039572587465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ROLLING FISCAL YEAR</a:t>
            </a:r>
            <a:r>
              <a:rPr lang="en-US" sz="18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FUND</a:t>
            </a:r>
            <a:endParaRPr lang="en-US" sz="1800" b="0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Actual and Pre-Pandemic Trend, FY 2013-14 to FY 2021-22</a:t>
            </a:r>
            <a:endParaRPr lang="en-US" sz="1400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9494542962830678"/>
          <c:y val="2.42249264296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967623204027709E-2"/>
          <c:y val="0.14864156352619312"/>
          <c:w val="0.88488198786529804"/>
          <c:h val="0.65585374333800617"/>
        </c:manualLayout>
      </c:layout>
      <c:barChart>
        <c:barDir val="col"/>
        <c:grouping val="clustered"/>
        <c:varyColors val="0"/>
        <c:ser>
          <c:idx val="3"/>
          <c:order val="3"/>
          <c:tx>
            <c:v>Line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79"/>
            <c:invertIfNegative val="0"/>
            <c:bubble3D val="0"/>
            <c:spPr>
              <a:solidFill>
                <a:schemeClr val="bg2">
                  <a:lumMod val="75000"/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D9-4794-A1DE-E9C808B79675}"/>
              </c:ext>
            </c:extLst>
          </c:dPt>
          <c:cat>
            <c:strLit>
              <c:ptCount val="108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pt idx="10">
                <c:v>11</c:v>
              </c:pt>
              <c:pt idx="11">
                <c:v>12</c:v>
              </c:pt>
              <c:pt idx="12">
                <c:v>13</c:v>
              </c:pt>
              <c:pt idx="13">
                <c:v>14</c:v>
              </c:pt>
              <c:pt idx="14">
                <c:v>15</c:v>
              </c:pt>
              <c:pt idx="15">
                <c:v>16</c:v>
              </c:pt>
              <c:pt idx="16">
                <c:v>17</c:v>
              </c:pt>
              <c:pt idx="17">
                <c:v>18</c:v>
              </c:pt>
              <c:pt idx="18">
                <c:v>19</c:v>
              </c:pt>
              <c:pt idx="19">
                <c:v>20</c:v>
              </c:pt>
              <c:pt idx="20">
                <c:v>21</c:v>
              </c:pt>
              <c:pt idx="21">
                <c:v>22</c:v>
              </c:pt>
              <c:pt idx="22">
                <c:v>23</c:v>
              </c:pt>
              <c:pt idx="23">
                <c:v>24</c:v>
              </c:pt>
              <c:pt idx="24">
                <c:v>25</c:v>
              </c:pt>
              <c:pt idx="25">
                <c:v>26</c:v>
              </c:pt>
              <c:pt idx="26">
                <c:v>27</c:v>
              </c:pt>
              <c:pt idx="27">
                <c:v>28</c:v>
              </c:pt>
              <c:pt idx="28">
                <c:v>29</c:v>
              </c:pt>
              <c:pt idx="29">
                <c:v>30</c:v>
              </c:pt>
              <c:pt idx="30">
                <c:v>31</c:v>
              </c:pt>
              <c:pt idx="31">
                <c:v>32</c:v>
              </c:pt>
              <c:pt idx="32">
                <c:v>33</c:v>
              </c:pt>
              <c:pt idx="33">
                <c:v>34</c:v>
              </c:pt>
              <c:pt idx="34">
                <c:v>35</c:v>
              </c:pt>
              <c:pt idx="35">
                <c:v>36</c:v>
              </c:pt>
              <c:pt idx="36">
                <c:v>37</c:v>
              </c:pt>
              <c:pt idx="37">
                <c:v>38</c:v>
              </c:pt>
              <c:pt idx="38">
                <c:v>39</c:v>
              </c:pt>
              <c:pt idx="39">
                <c:v>40</c:v>
              </c:pt>
              <c:pt idx="40">
                <c:v>41</c:v>
              </c:pt>
              <c:pt idx="41">
                <c:v>42</c:v>
              </c:pt>
              <c:pt idx="42">
                <c:v>43</c:v>
              </c:pt>
              <c:pt idx="43">
                <c:v>44</c:v>
              </c:pt>
              <c:pt idx="44">
                <c:v>45</c:v>
              </c:pt>
              <c:pt idx="45">
                <c:v>46</c:v>
              </c:pt>
              <c:pt idx="46">
                <c:v>47</c:v>
              </c:pt>
              <c:pt idx="47">
                <c:v>48</c:v>
              </c:pt>
              <c:pt idx="48">
                <c:v>49</c:v>
              </c:pt>
              <c:pt idx="49">
                <c:v>50</c:v>
              </c:pt>
              <c:pt idx="50">
                <c:v>51</c:v>
              </c:pt>
              <c:pt idx="51">
                <c:v>52</c:v>
              </c:pt>
              <c:pt idx="52">
                <c:v>53</c:v>
              </c:pt>
              <c:pt idx="53">
                <c:v>54</c:v>
              </c:pt>
              <c:pt idx="54">
                <c:v>55</c:v>
              </c:pt>
              <c:pt idx="55">
                <c:v>56</c:v>
              </c:pt>
              <c:pt idx="56">
                <c:v>57</c:v>
              </c:pt>
              <c:pt idx="57">
                <c:v>58</c:v>
              </c:pt>
              <c:pt idx="58">
                <c:v>59</c:v>
              </c:pt>
              <c:pt idx="59">
                <c:v>60</c:v>
              </c:pt>
              <c:pt idx="60">
                <c:v>61</c:v>
              </c:pt>
              <c:pt idx="61">
                <c:v>62</c:v>
              </c:pt>
              <c:pt idx="62">
                <c:v>63</c:v>
              </c:pt>
              <c:pt idx="63">
                <c:v>64</c:v>
              </c:pt>
              <c:pt idx="64">
                <c:v>65</c:v>
              </c:pt>
              <c:pt idx="65">
                <c:v>66</c:v>
              </c:pt>
              <c:pt idx="66">
                <c:v>67</c:v>
              </c:pt>
              <c:pt idx="67">
                <c:v>68</c:v>
              </c:pt>
              <c:pt idx="68">
                <c:v>69</c:v>
              </c:pt>
              <c:pt idx="69">
                <c:v>70</c:v>
              </c:pt>
              <c:pt idx="70">
                <c:v>71</c:v>
              </c:pt>
              <c:pt idx="71">
                <c:v>72</c:v>
              </c:pt>
              <c:pt idx="72">
                <c:v>73</c:v>
              </c:pt>
              <c:pt idx="73">
                <c:v>74</c:v>
              </c:pt>
              <c:pt idx="74">
                <c:v>75</c:v>
              </c:pt>
              <c:pt idx="75">
                <c:v>76</c:v>
              </c:pt>
              <c:pt idx="76">
                <c:v>77</c:v>
              </c:pt>
              <c:pt idx="77">
                <c:v>78</c:v>
              </c:pt>
              <c:pt idx="78">
                <c:v>79</c:v>
              </c:pt>
              <c:pt idx="79">
                <c:v>80</c:v>
              </c:pt>
              <c:pt idx="80">
                <c:v>81</c:v>
              </c:pt>
              <c:pt idx="81">
                <c:v>82</c:v>
              </c:pt>
              <c:pt idx="82">
                <c:v>83</c:v>
              </c:pt>
              <c:pt idx="83">
                <c:v>84</c:v>
              </c:pt>
              <c:pt idx="84">
                <c:v>85</c:v>
              </c:pt>
              <c:pt idx="85">
                <c:v>86</c:v>
              </c:pt>
              <c:pt idx="86">
                <c:v>87</c:v>
              </c:pt>
              <c:pt idx="87">
                <c:v>88</c:v>
              </c:pt>
              <c:pt idx="88">
                <c:v>89</c:v>
              </c:pt>
              <c:pt idx="89">
                <c:v>90</c:v>
              </c:pt>
              <c:pt idx="90">
                <c:v>91</c:v>
              </c:pt>
              <c:pt idx="91">
                <c:v>92</c:v>
              </c:pt>
              <c:pt idx="92">
                <c:v>93</c:v>
              </c:pt>
              <c:pt idx="93">
                <c:v>94</c:v>
              </c:pt>
              <c:pt idx="94">
                <c:v>95</c:v>
              </c:pt>
              <c:pt idx="95">
                <c:v>96</c:v>
              </c:pt>
              <c:pt idx="96">
                <c:v>97</c:v>
              </c:pt>
              <c:pt idx="97">
                <c:v>98</c:v>
              </c:pt>
              <c:pt idx="98">
                <c:v>99</c:v>
              </c:pt>
              <c:pt idx="99">
                <c:v>100</c:v>
              </c:pt>
              <c:pt idx="100">
                <c:v>101</c:v>
              </c:pt>
              <c:pt idx="101">
                <c:v>102</c:v>
              </c:pt>
              <c:pt idx="102">
                <c:v>103</c:v>
              </c:pt>
              <c:pt idx="103">
                <c:v>104</c:v>
              </c:pt>
              <c:pt idx="104">
                <c:v>105</c:v>
              </c:pt>
              <c:pt idx="105">
                <c:v>106</c:v>
              </c:pt>
              <c:pt idx="106">
                <c:v>107</c:v>
              </c:pt>
              <c:pt idx="107">
                <c:v>108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DATA!$G$30:$G$137</c:f>
              <c:numCache>
                <c:formatCode>_(* #,##0.00_);_(* \(#,##0.00\);_(* "-"??_);_(@_)</c:formatCode>
                <c:ptCount val="10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1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6D9-4794-A1DE-E9C808B79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711892048"/>
        <c:axId val="711891216"/>
      </c:barChart>
      <c:lineChart>
        <c:grouping val="standard"/>
        <c:varyColors val="0"/>
        <c:ser>
          <c:idx val="0"/>
          <c:order val="0"/>
          <c:tx>
            <c:v>Actual Collections</c:v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forward val="24"/>
            <c:dispRSqr val="0"/>
            <c:dispEq val="0"/>
          </c:trendline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DATA!$E$30:$E$109</c:f>
              <c:numCache>
                <c:formatCode>"$"#,##0.00</c:formatCode>
                <c:ptCount val="80"/>
                <c:pt idx="0">
                  <c:v>6799.5761932799996</c:v>
                </c:pt>
                <c:pt idx="1">
                  <c:v>6805.1813342999985</c:v>
                </c:pt>
                <c:pt idx="2">
                  <c:v>6836.3563971999993</c:v>
                </c:pt>
                <c:pt idx="3">
                  <c:v>6860.4717782199987</c:v>
                </c:pt>
                <c:pt idx="4">
                  <c:v>6911.6007012400005</c:v>
                </c:pt>
                <c:pt idx="5">
                  <c:v>6928.9185682400002</c:v>
                </c:pt>
                <c:pt idx="6">
                  <c:v>6991.1653472599992</c:v>
                </c:pt>
                <c:pt idx="7">
                  <c:v>6835.8980072800005</c:v>
                </c:pt>
                <c:pt idx="8">
                  <c:v>6961.483444290001</c:v>
                </c:pt>
                <c:pt idx="9">
                  <c:v>6914.9162213100008</c:v>
                </c:pt>
                <c:pt idx="10">
                  <c:v>6955.3789803300006</c:v>
                </c:pt>
                <c:pt idx="11">
                  <c:v>7033.2249233300008</c:v>
                </c:pt>
                <c:pt idx="12">
                  <c:v>7022.3132343300003</c:v>
                </c:pt>
                <c:pt idx="13">
                  <c:v>7055.3308643299997</c:v>
                </c:pt>
                <c:pt idx="14">
                  <c:v>7118.5584523299995</c:v>
                </c:pt>
                <c:pt idx="15">
                  <c:v>7127.2613633299998</c:v>
                </c:pt>
                <c:pt idx="16">
                  <c:v>7104.7838414299995</c:v>
                </c:pt>
                <c:pt idx="17">
                  <c:v>7214.1329434299996</c:v>
                </c:pt>
                <c:pt idx="18">
                  <c:v>7094.0182564299994</c:v>
                </c:pt>
                <c:pt idx="19">
                  <c:v>7273.8691564299988</c:v>
                </c:pt>
                <c:pt idx="20">
                  <c:v>7332.0081794299995</c:v>
                </c:pt>
                <c:pt idx="21">
                  <c:v>7349.4091944299998</c:v>
                </c:pt>
                <c:pt idx="22">
                  <c:v>7405.8744794299992</c:v>
                </c:pt>
                <c:pt idx="23">
                  <c:v>7513.0811176099996</c:v>
                </c:pt>
                <c:pt idx="24">
                  <c:v>7557.5878925999987</c:v>
                </c:pt>
                <c:pt idx="25">
                  <c:v>7581.5278225900001</c:v>
                </c:pt>
                <c:pt idx="26">
                  <c:v>7558.7287355899998</c:v>
                </c:pt>
                <c:pt idx="27">
                  <c:v>7609.1121695599995</c:v>
                </c:pt>
                <c:pt idx="28">
                  <c:v>7648.16476943</c:v>
                </c:pt>
                <c:pt idx="29">
                  <c:v>7619.7072634199994</c:v>
                </c:pt>
                <c:pt idx="30">
                  <c:v>7827.169837389999</c:v>
                </c:pt>
                <c:pt idx="31">
                  <c:v>8064.6743323599994</c:v>
                </c:pt>
                <c:pt idx="32">
                  <c:v>7822.3382403399992</c:v>
                </c:pt>
                <c:pt idx="33">
                  <c:v>7809.6798443099997</c:v>
                </c:pt>
                <c:pt idx="34">
                  <c:v>7833.6051062799997</c:v>
                </c:pt>
                <c:pt idx="35">
                  <c:v>7840.4872241699995</c:v>
                </c:pt>
                <c:pt idx="36">
                  <c:v>7836.8666191499988</c:v>
                </c:pt>
                <c:pt idx="37">
                  <c:v>7876.6148931300004</c:v>
                </c:pt>
                <c:pt idx="38">
                  <c:v>7965.5367201099998</c:v>
                </c:pt>
                <c:pt idx="39">
                  <c:v>8004.9020621100008</c:v>
                </c:pt>
                <c:pt idx="40">
                  <c:v>8044.9478801099995</c:v>
                </c:pt>
                <c:pt idx="41">
                  <c:v>8091.7183271100002</c:v>
                </c:pt>
                <c:pt idx="42">
                  <c:v>8073.7376621099993</c:v>
                </c:pt>
                <c:pt idx="43">
                  <c:v>7951.1113291099991</c:v>
                </c:pt>
                <c:pt idx="44">
                  <c:v>8010.7821041100005</c:v>
                </c:pt>
                <c:pt idx="45">
                  <c:v>8053.0969201099997</c:v>
                </c:pt>
                <c:pt idx="46">
                  <c:v>8106.3869041099997</c:v>
                </c:pt>
                <c:pt idx="47">
                  <c:v>8158.0547592299999</c:v>
                </c:pt>
                <c:pt idx="48">
                  <c:v>8192.0150482299996</c:v>
                </c:pt>
                <c:pt idx="49">
                  <c:v>8210.1809432299997</c:v>
                </c:pt>
                <c:pt idx="50">
                  <c:v>8195.5157552300007</c:v>
                </c:pt>
                <c:pt idx="51">
                  <c:v>8225.4618392299999</c:v>
                </c:pt>
                <c:pt idx="52">
                  <c:v>8307.3149992300005</c:v>
                </c:pt>
                <c:pt idx="53">
                  <c:v>8369.4697212300016</c:v>
                </c:pt>
                <c:pt idx="54">
                  <c:v>8462.8349602300004</c:v>
                </c:pt>
                <c:pt idx="55">
                  <c:v>8412.5110372300005</c:v>
                </c:pt>
                <c:pt idx="56">
                  <c:v>8535.2289842299997</c:v>
                </c:pt>
                <c:pt idx="57">
                  <c:v>8510.1112172300018</c:v>
                </c:pt>
                <c:pt idx="58">
                  <c:v>8673.7190922300015</c:v>
                </c:pt>
                <c:pt idx="59">
                  <c:v>8705.9257560300011</c:v>
                </c:pt>
                <c:pt idx="60">
                  <c:v>8752.9000000000015</c:v>
                </c:pt>
                <c:pt idx="61">
                  <c:v>8808.6</c:v>
                </c:pt>
                <c:pt idx="62">
                  <c:v>8882.7999999999993</c:v>
                </c:pt>
                <c:pt idx="63">
                  <c:v>8917.5</c:v>
                </c:pt>
                <c:pt idx="64">
                  <c:v>8919.9</c:v>
                </c:pt>
                <c:pt idx="65">
                  <c:v>8922.9</c:v>
                </c:pt>
                <c:pt idx="66">
                  <c:v>8912.1999999999989</c:v>
                </c:pt>
                <c:pt idx="67">
                  <c:v>8885.7999999999993</c:v>
                </c:pt>
                <c:pt idx="68">
                  <c:v>9025.3000000000011</c:v>
                </c:pt>
                <c:pt idx="69">
                  <c:v>9365.6999999999989</c:v>
                </c:pt>
                <c:pt idx="70">
                  <c:v>9308.1</c:v>
                </c:pt>
                <c:pt idx="71">
                  <c:v>9402.1</c:v>
                </c:pt>
                <c:pt idx="72">
                  <c:v>9428.6</c:v>
                </c:pt>
                <c:pt idx="73">
                  <c:v>9464.1</c:v>
                </c:pt>
                <c:pt idx="74">
                  <c:v>9560.9</c:v>
                </c:pt>
                <c:pt idx="75">
                  <c:v>9598.1</c:v>
                </c:pt>
                <c:pt idx="76">
                  <c:v>9652.0999999999985</c:v>
                </c:pt>
                <c:pt idx="77">
                  <c:v>9769.4000000000015</c:v>
                </c:pt>
                <c:pt idx="78">
                  <c:v>9845.7999999999993</c:v>
                </c:pt>
                <c:pt idx="79">
                  <c:v>9885.4471503900004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96D9-4794-A1DE-E9C808B79675}"/>
            </c:ext>
          </c:extLst>
        </c:ser>
        <c:ser>
          <c:idx val="1"/>
          <c:order val="1"/>
          <c:tx>
            <c:v>Trend Line</c:v>
          </c:tx>
          <c:spPr>
            <a:ln w="28575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DATA!$I$30:$I$137</c:f>
              <c:numCache>
                <c:formatCode>"$"#,##0.00</c:formatCode>
                <c:ptCount val="108"/>
                <c:pt idx="0">
                  <c:v>6595.4229050120093</c:v>
                </c:pt>
                <c:pt idx="1">
                  <c:v>6632.4058342843982</c:v>
                </c:pt>
                <c:pt idx="2">
                  <c:v>6669.3887635567871</c:v>
                </c:pt>
                <c:pt idx="3">
                  <c:v>6706.3716928291769</c:v>
                </c:pt>
                <c:pt idx="4">
                  <c:v>6743.3546221015658</c:v>
                </c:pt>
                <c:pt idx="5">
                  <c:v>6780.3375513739547</c:v>
                </c:pt>
                <c:pt idx="6">
                  <c:v>6817.3204806463436</c:v>
                </c:pt>
                <c:pt idx="7">
                  <c:v>6854.3034099187325</c:v>
                </c:pt>
                <c:pt idx="8">
                  <c:v>6891.2863391911214</c:v>
                </c:pt>
                <c:pt idx="9">
                  <c:v>6928.2692684635103</c:v>
                </c:pt>
                <c:pt idx="10">
                  <c:v>6965.2521977358992</c:v>
                </c:pt>
                <c:pt idx="11">
                  <c:v>7002.2351270082891</c:v>
                </c:pt>
                <c:pt idx="12">
                  <c:v>7039.218056280678</c:v>
                </c:pt>
                <c:pt idx="13">
                  <c:v>7076.2009855530669</c:v>
                </c:pt>
                <c:pt idx="14">
                  <c:v>7113.1839148254558</c:v>
                </c:pt>
                <c:pt idx="15">
                  <c:v>7150.1668440978447</c:v>
                </c:pt>
                <c:pt idx="16">
                  <c:v>7187.1497733702336</c:v>
                </c:pt>
                <c:pt idx="17">
                  <c:v>7224.1327026426225</c:v>
                </c:pt>
                <c:pt idx="18">
                  <c:v>7261.1156319150123</c:v>
                </c:pt>
                <c:pt idx="19">
                  <c:v>7298.0985611874012</c:v>
                </c:pt>
                <c:pt idx="20">
                  <c:v>7335.0814904597901</c:v>
                </c:pt>
                <c:pt idx="21">
                  <c:v>7372.064419732179</c:v>
                </c:pt>
                <c:pt idx="22">
                  <c:v>7409.0473490045679</c:v>
                </c:pt>
                <c:pt idx="23">
                  <c:v>7446.0302782769568</c:v>
                </c:pt>
                <c:pt idx="24">
                  <c:v>7483.0132075493457</c:v>
                </c:pt>
                <c:pt idx="25">
                  <c:v>7519.9961368217355</c:v>
                </c:pt>
                <c:pt idx="26">
                  <c:v>7556.9790660941244</c:v>
                </c:pt>
                <c:pt idx="27">
                  <c:v>7593.9619953665133</c:v>
                </c:pt>
                <c:pt idx="28">
                  <c:v>7630.9449246389022</c:v>
                </c:pt>
                <c:pt idx="29">
                  <c:v>7667.9278539112911</c:v>
                </c:pt>
                <c:pt idx="30">
                  <c:v>7704.91078318368</c:v>
                </c:pt>
                <c:pt idx="31">
                  <c:v>7741.8937124560689</c:v>
                </c:pt>
                <c:pt idx="32">
                  <c:v>7778.8766417284587</c:v>
                </c:pt>
                <c:pt idx="33">
                  <c:v>7815.8595710008467</c:v>
                </c:pt>
                <c:pt idx="34">
                  <c:v>7852.8425002732365</c:v>
                </c:pt>
                <c:pt idx="35">
                  <c:v>7889.8254295456254</c:v>
                </c:pt>
                <c:pt idx="36">
                  <c:v>7926.8083588180143</c:v>
                </c:pt>
                <c:pt idx="37">
                  <c:v>7963.7912880904032</c:v>
                </c:pt>
                <c:pt idx="38">
                  <c:v>8000.7742173627921</c:v>
                </c:pt>
                <c:pt idx="39">
                  <c:v>8037.757146635181</c:v>
                </c:pt>
                <c:pt idx="40">
                  <c:v>8074.7400759075699</c:v>
                </c:pt>
                <c:pt idx="41">
                  <c:v>8111.7230051799597</c:v>
                </c:pt>
                <c:pt idx="42">
                  <c:v>8148.7059344523486</c:v>
                </c:pt>
                <c:pt idx="43">
                  <c:v>8185.6888637247375</c:v>
                </c:pt>
                <c:pt idx="44">
                  <c:v>8222.6717929971273</c:v>
                </c:pt>
                <c:pt idx="45">
                  <c:v>8259.6547222695153</c:v>
                </c:pt>
                <c:pt idx="46">
                  <c:v>8296.6376515419051</c:v>
                </c:pt>
                <c:pt idx="47">
                  <c:v>8333.6205808142931</c:v>
                </c:pt>
                <c:pt idx="48">
                  <c:v>8370.6035100866829</c:v>
                </c:pt>
                <c:pt idx="49">
                  <c:v>8407.5864393590709</c:v>
                </c:pt>
                <c:pt idx="50">
                  <c:v>8444.5693686314607</c:v>
                </c:pt>
                <c:pt idx="51">
                  <c:v>8481.5522979038506</c:v>
                </c:pt>
                <c:pt idx="52">
                  <c:v>8518.5352271762385</c:v>
                </c:pt>
                <c:pt idx="53">
                  <c:v>8555.5181564486284</c:v>
                </c:pt>
                <c:pt idx="54">
                  <c:v>8592.5010857210164</c:v>
                </c:pt>
                <c:pt idx="55">
                  <c:v>8629.4840149934062</c:v>
                </c:pt>
                <c:pt idx="56">
                  <c:v>8666.4669442657942</c:v>
                </c:pt>
                <c:pt idx="57">
                  <c:v>8703.449873538184</c:v>
                </c:pt>
                <c:pt idx="58">
                  <c:v>8740.4328028105738</c:v>
                </c:pt>
                <c:pt idx="59">
                  <c:v>8777.4157320829618</c:v>
                </c:pt>
                <c:pt idx="60">
                  <c:v>8814.3986613553498</c:v>
                </c:pt>
                <c:pt idx="61">
                  <c:v>8851.3815906277396</c:v>
                </c:pt>
                <c:pt idx="62">
                  <c:v>8888.3645199001294</c:v>
                </c:pt>
                <c:pt idx="63">
                  <c:v>8925.3474491725174</c:v>
                </c:pt>
                <c:pt idx="64">
                  <c:v>8962.3303784449072</c:v>
                </c:pt>
                <c:pt idx="65">
                  <c:v>8999.313307717297</c:v>
                </c:pt>
                <c:pt idx="66">
                  <c:v>9036.296236989685</c:v>
                </c:pt>
                <c:pt idx="67">
                  <c:v>9073.279166262073</c:v>
                </c:pt>
                <c:pt idx="68">
                  <c:v>9110.2620955344628</c:v>
                </c:pt>
                <c:pt idx="69">
                  <c:v>9147.2450248068526</c:v>
                </c:pt>
                <c:pt idx="70">
                  <c:v>9184.2279540792406</c:v>
                </c:pt>
                <c:pt idx="71">
                  <c:v>9221.2108833516304</c:v>
                </c:pt>
                <c:pt idx="72">
                  <c:v>9258.1938126240184</c:v>
                </c:pt>
                <c:pt idx="73">
                  <c:v>9295.1767418964082</c:v>
                </c:pt>
                <c:pt idx="74">
                  <c:v>9332.1596711687962</c:v>
                </c:pt>
                <c:pt idx="75">
                  <c:v>9369.142600441186</c:v>
                </c:pt>
                <c:pt idx="76">
                  <c:v>9406.1255297135758</c:v>
                </c:pt>
                <c:pt idx="77">
                  <c:v>9443.1084589859638</c:v>
                </c:pt>
                <c:pt idx="78">
                  <c:v>9480.0913882583536</c:v>
                </c:pt>
                <c:pt idx="79">
                  <c:v>9517.0743175307416</c:v>
                </c:pt>
                <c:pt idx="80">
                  <c:v>9554.0572468031314</c:v>
                </c:pt>
                <c:pt idx="81">
                  <c:v>9591.0401760755194</c:v>
                </c:pt>
                <c:pt idx="82">
                  <c:v>9628.0231053479092</c:v>
                </c:pt>
                <c:pt idx="83">
                  <c:v>9665.006034620299</c:v>
                </c:pt>
                <c:pt idx="84">
                  <c:v>9701.988963892687</c:v>
                </c:pt>
                <c:pt idx="85">
                  <c:v>9738.9718931650768</c:v>
                </c:pt>
                <c:pt idx="86">
                  <c:v>9775.9548224374648</c:v>
                </c:pt>
                <c:pt idx="87">
                  <c:v>9812.9377517098546</c:v>
                </c:pt>
                <c:pt idx="88">
                  <c:v>9849.9206809822426</c:v>
                </c:pt>
                <c:pt idx="89">
                  <c:v>9886.9036102546324</c:v>
                </c:pt>
                <c:pt idx="90">
                  <c:v>9923.8865395270223</c:v>
                </c:pt>
                <c:pt idx="91">
                  <c:v>9960.8694687994102</c:v>
                </c:pt>
                <c:pt idx="92">
                  <c:v>9997.8523980718001</c:v>
                </c:pt>
                <c:pt idx="93">
                  <c:v>10034.835327344188</c:v>
                </c:pt>
                <c:pt idx="94">
                  <c:v>10071.818256616578</c:v>
                </c:pt>
                <c:pt idx="95">
                  <c:v>10108.801185888966</c:v>
                </c:pt>
                <c:pt idx="96">
                  <c:v>10145.784115161356</c:v>
                </c:pt>
                <c:pt idx="97">
                  <c:v>10182.767044433745</c:v>
                </c:pt>
                <c:pt idx="98">
                  <c:v>10219.749973706133</c:v>
                </c:pt>
                <c:pt idx="99">
                  <c:v>10256.732902978523</c:v>
                </c:pt>
                <c:pt idx="100">
                  <c:v>10293.715832250911</c:v>
                </c:pt>
                <c:pt idx="101">
                  <c:v>10330.698761523301</c:v>
                </c:pt>
                <c:pt idx="102">
                  <c:v>10367.681690795689</c:v>
                </c:pt>
                <c:pt idx="103">
                  <c:v>10404.664620068079</c:v>
                </c:pt>
                <c:pt idx="104">
                  <c:v>10441.647549340469</c:v>
                </c:pt>
                <c:pt idx="105">
                  <c:v>10478.630478612857</c:v>
                </c:pt>
                <c:pt idx="106">
                  <c:v>10515.613407885245</c:v>
                </c:pt>
                <c:pt idx="107">
                  <c:v>10552.596337157634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96D9-4794-A1DE-E9C808B79675}"/>
            </c:ext>
          </c:extLst>
        </c:ser>
        <c:ser>
          <c:idx val="2"/>
          <c:order val="2"/>
          <c:tx>
            <c:v>Actual2</c:v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132"/>
              <c:pt idx="0">
                <c:v>FY2013-14 Jul</c:v>
              </c:pt>
              <c:pt idx="1">
                <c:v>FY2013-14 Aug</c:v>
              </c:pt>
              <c:pt idx="2">
                <c:v>FY2013-14 Sep</c:v>
              </c:pt>
              <c:pt idx="3">
                <c:v>FY2013-14 Oct</c:v>
              </c:pt>
              <c:pt idx="4">
                <c:v>FY2013-14 Nov</c:v>
              </c:pt>
              <c:pt idx="5">
                <c:v>FY2013-14 Dec</c:v>
              </c:pt>
              <c:pt idx="6">
                <c:v>FY2013-14 Jan</c:v>
              </c:pt>
              <c:pt idx="7">
                <c:v>FY2013-14 Feb</c:v>
              </c:pt>
              <c:pt idx="8">
                <c:v>FY2013-14 Mar</c:v>
              </c:pt>
              <c:pt idx="9">
                <c:v>FY2013-14 Apr</c:v>
              </c:pt>
              <c:pt idx="10">
                <c:v>FY2013-14 May</c:v>
              </c:pt>
              <c:pt idx="11">
                <c:v>FY2013-14 Jun</c:v>
              </c:pt>
              <c:pt idx="12">
                <c:v>FY2014-15 Jul</c:v>
              </c:pt>
              <c:pt idx="13">
                <c:v>FY2014-15 Aug</c:v>
              </c:pt>
              <c:pt idx="14">
                <c:v>FY2014-15 Sep</c:v>
              </c:pt>
              <c:pt idx="15">
                <c:v>FY2014-15 Oct</c:v>
              </c:pt>
              <c:pt idx="16">
                <c:v>FY2014-15 Nov</c:v>
              </c:pt>
              <c:pt idx="17">
                <c:v>FY2014-15 Dec</c:v>
              </c:pt>
              <c:pt idx="18">
                <c:v>FY2014-15 Jan</c:v>
              </c:pt>
              <c:pt idx="19">
                <c:v>FY2014-15 Feb</c:v>
              </c:pt>
              <c:pt idx="20">
                <c:v>FY2014-15 Mar</c:v>
              </c:pt>
              <c:pt idx="21">
                <c:v>FY2014-15 Apr</c:v>
              </c:pt>
              <c:pt idx="22">
                <c:v>FY2014-15 May</c:v>
              </c:pt>
              <c:pt idx="23">
                <c:v>FY2014-15 Jun</c:v>
              </c:pt>
              <c:pt idx="24">
                <c:v>FY2015-16 Jul</c:v>
              </c:pt>
              <c:pt idx="25">
                <c:v>FY2015-16 Aug</c:v>
              </c:pt>
              <c:pt idx="26">
                <c:v>FY2015-16 Sep</c:v>
              </c:pt>
              <c:pt idx="27">
                <c:v>FY2015-16 Oct</c:v>
              </c:pt>
              <c:pt idx="28">
                <c:v>FY2015-16 Nov</c:v>
              </c:pt>
              <c:pt idx="29">
                <c:v>FY2015-16 Dec</c:v>
              </c:pt>
              <c:pt idx="30">
                <c:v>FY2015-16 Jan</c:v>
              </c:pt>
              <c:pt idx="31">
                <c:v>FY2015-16 Feb</c:v>
              </c:pt>
              <c:pt idx="32">
                <c:v>FY2015-16 Mar</c:v>
              </c:pt>
              <c:pt idx="33">
                <c:v>FY2015-16 Apr</c:v>
              </c:pt>
              <c:pt idx="34">
                <c:v>FY2015-16 May</c:v>
              </c:pt>
              <c:pt idx="35">
                <c:v>FY2015-16 Jun</c:v>
              </c:pt>
              <c:pt idx="36">
                <c:v>FY 2016-17 Jul</c:v>
              </c:pt>
              <c:pt idx="37">
                <c:v>FY 2016-17 Aug</c:v>
              </c:pt>
              <c:pt idx="38">
                <c:v>FY 2016-17 Sep</c:v>
              </c:pt>
              <c:pt idx="39">
                <c:v>FY 2016-17 Oct</c:v>
              </c:pt>
              <c:pt idx="40">
                <c:v>FY 2016-17 Nov</c:v>
              </c:pt>
              <c:pt idx="41">
                <c:v>FY 2016-17 Dec</c:v>
              </c:pt>
              <c:pt idx="42">
                <c:v>FY 2016-17 Jan</c:v>
              </c:pt>
              <c:pt idx="43">
                <c:v>FY 2016-17 Feb</c:v>
              </c:pt>
              <c:pt idx="44">
                <c:v>FY 2016-17 Mar</c:v>
              </c:pt>
              <c:pt idx="45">
                <c:v>FY 2016-17 Apr</c:v>
              </c:pt>
              <c:pt idx="46">
                <c:v>FY 2016-17 May</c:v>
              </c:pt>
              <c:pt idx="47">
                <c:v>FY 2016-17 Jun</c:v>
              </c:pt>
              <c:pt idx="48">
                <c:v>FY 2017-18 Jul</c:v>
              </c:pt>
              <c:pt idx="49">
                <c:v>FY 2017-18 Aug</c:v>
              </c:pt>
              <c:pt idx="50">
                <c:v>FY 2017-18 Sep</c:v>
              </c:pt>
              <c:pt idx="51">
                <c:v>FY 2017-18 Oct</c:v>
              </c:pt>
              <c:pt idx="52">
                <c:v>FY 2017-18 Nov</c:v>
              </c:pt>
              <c:pt idx="53">
                <c:v>FY 2017-18 Dec</c:v>
              </c:pt>
              <c:pt idx="54">
                <c:v>FY 2017-18 Jan</c:v>
              </c:pt>
              <c:pt idx="55">
                <c:v>FY 2017-18 Feb</c:v>
              </c:pt>
              <c:pt idx="56">
                <c:v>FY 2017-18 Mar</c:v>
              </c:pt>
              <c:pt idx="57">
                <c:v>FY 2017-18 Apr</c:v>
              </c:pt>
              <c:pt idx="58">
                <c:v>FY 2017-18 May</c:v>
              </c:pt>
              <c:pt idx="59">
                <c:v>FY 2017-18 Jun</c:v>
              </c:pt>
              <c:pt idx="60">
                <c:v>FY 2018-19 Jul</c:v>
              </c:pt>
              <c:pt idx="61">
                <c:v>FY 2018-19 Aug</c:v>
              </c:pt>
              <c:pt idx="62">
                <c:v>FY 2018-19 Sep</c:v>
              </c:pt>
              <c:pt idx="63">
                <c:v>FY 2018-19 Oct</c:v>
              </c:pt>
              <c:pt idx="64">
                <c:v>FY 2018-19 Nov</c:v>
              </c:pt>
              <c:pt idx="65">
                <c:v>FY 2018-19 Dec</c:v>
              </c:pt>
              <c:pt idx="66">
                <c:v>FY 2018-19 Jan</c:v>
              </c:pt>
              <c:pt idx="67">
                <c:v>FY 2018-19 Feb</c:v>
              </c:pt>
              <c:pt idx="68">
                <c:v>FY 2018-19 Mar</c:v>
              </c:pt>
              <c:pt idx="69">
                <c:v>FY 2018-19 Apr</c:v>
              </c:pt>
              <c:pt idx="70">
                <c:v>FY 2018-19 May</c:v>
              </c:pt>
              <c:pt idx="71">
                <c:v>FY 2018-19 Jun</c:v>
              </c:pt>
              <c:pt idx="72">
                <c:v>FY 2019-20 Jul</c:v>
              </c:pt>
              <c:pt idx="73">
                <c:v>FY 2019-20 Aug</c:v>
              </c:pt>
              <c:pt idx="74">
                <c:v>FY 2019-20 Sep</c:v>
              </c:pt>
              <c:pt idx="75">
                <c:v>FY 2019-20 Oct</c:v>
              </c:pt>
              <c:pt idx="76">
                <c:v>FY 2019-20 Nov</c:v>
              </c:pt>
              <c:pt idx="77">
                <c:v>FY 2019-20 Dec</c:v>
              </c:pt>
              <c:pt idx="78">
                <c:v>FY 2019-20 Jan</c:v>
              </c:pt>
              <c:pt idx="79">
                <c:v>FY 2019-20 Feb</c:v>
              </c:pt>
              <c:pt idx="80">
                <c:v>FY 2019-20 Mar</c:v>
              </c:pt>
              <c:pt idx="81">
                <c:v>FY 2019-20 Apr</c:v>
              </c:pt>
              <c:pt idx="82">
                <c:v>FY 2019-20 May</c:v>
              </c:pt>
              <c:pt idx="83">
                <c:v>FY 2019-20 Jun</c:v>
              </c:pt>
              <c:pt idx="84">
                <c:v>FY 2020-21 Jul</c:v>
              </c:pt>
              <c:pt idx="85">
                <c:v>FY 2020-21 Aug</c:v>
              </c:pt>
              <c:pt idx="86">
                <c:v>FY 2020-21 Sep</c:v>
              </c:pt>
              <c:pt idx="87">
                <c:v>FY 2020-21 Oct</c:v>
              </c:pt>
              <c:pt idx="88">
                <c:v>FY 2020-21 Nov</c:v>
              </c:pt>
              <c:pt idx="89">
                <c:v>FY 2020-21 Dec</c:v>
              </c:pt>
              <c:pt idx="90">
                <c:v>FY 2020-21 Jan</c:v>
              </c:pt>
              <c:pt idx="91">
                <c:v>FY 2020-21 Feb</c:v>
              </c:pt>
              <c:pt idx="92">
                <c:v>FY 2020-21 Mar</c:v>
              </c:pt>
              <c:pt idx="93">
                <c:v>FY 2020-21 Apr</c:v>
              </c:pt>
              <c:pt idx="94">
                <c:v>FY 2020-21 May</c:v>
              </c:pt>
              <c:pt idx="95">
                <c:v>FY 2020-21 Jun</c:v>
              </c:pt>
              <c:pt idx="96">
                <c:v>FY 2021-22 Jul</c:v>
              </c:pt>
              <c:pt idx="97">
                <c:v>FY 2021-22 Aug</c:v>
              </c:pt>
              <c:pt idx="98">
                <c:v>FY 2021-22 Sep</c:v>
              </c:pt>
              <c:pt idx="99">
                <c:v>FY 2021-22 Oct</c:v>
              </c:pt>
              <c:pt idx="100">
                <c:v>FY 2021-22 Nov</c:v>
              </c:pt>
              <c:pt idx="101">
                <c:v>FY 2021-22 Dec</c:v>
              </c:pt>
              <c:pt idx="102">
                <c:v>FY 2021-22 Jan</c:v>
              </c:pt>
              <c:pt idx="103">
                <c:v>FY 2021-22 Feb</c:v>
              </c:pt>
              <c:pt idx="104">
                <c:v>FY 2021-22 Mar</c:v>
              </c:pt>
              <c:pt idx="105">
                <c:v>FY 2021-22 Apr</c:v>
              </c:pt>
              <c:pt idx="106">
                <c:v>FY 2021-22 May</c:v>
              </c:pt>
              <c:pt idx="107">
                <c:v>FY 2021-22 Jun</c:v>
              </c:pt>
              <c:pt idx="108">
                <c:v>FY 2022-23 Jul</c:v>
              </c:pt>
              <c:pt idx="109">
                <c:v>FY 2022-23 Aug</c:v>
              </c:pt>
              <c:pt idx="110">
                <c:v>FY 2022-23 Sep</c:v>
              </c:pt>
              <c:pt idx="111">
                <c:v>FY 2022-23 Oct</c:v>
              </c:pt>
              <c:pt idx="112">
                <c:v>FY 2022-23 Nov</c:v>
              </c:pt>
              <c:pt idx="113">
                <c:v>FY 2022-23 Dec</c:v>
              </c:pt>
              <c:pt idx="114">
                <c:v>FY 2022-23 Jan</c:v>
              </c:pt>
              <c:pt idx="115">
                <c:v>FY 2022-23 Feb</c:v>
              </c:pt>
              <c:pt idx="116">
                <c:v>FY 2022-23 Mar</c:v>
              </c:pt>
              <c:pt idx="117">
                <c:v>FY 2022-23 Apr</c:v>
              </c:pt>
              <c:pt idx="118">
                <c:v>FY 2022-23 May</c:v>
              </c:pt>
              <c:pt idx="119">
                <c:v>FY 2022-23 Jun</c:v>
              </c:pt>
              <c:pt idx="120">
                <c:v>FY 2023-24 Jul</c:v>
              </c:pt>
              <c:pt idx="121">
                <c:v>FY 2023-24 Aug</c:v>
              </c:pt>
              <c:pt idx="122">
                <c:v>FY 2023-24 Sep</c:v>
              </c:pt>
              <c:pt idx="123">
                <c:v>FY 2023-24 Oct</c:v>
              </c:pt>
              <c:pt idx="124">
                <c:v>FY 2023-24 Nov</c:v>
              </c:pt>
              <c:pt idx="125">
                <c:v>FY 2023-24 Dec</c:v>
              </c:pt>
              <c:pt idx="126">
                <c:v>FY 2023-24 Jan</c:v>
              </c:pt>
              <c:pt idx="127">
                <c:v>FY 2023-24 Feb</c:v>
              </c:pt>
              <c:pt idx="128">
                <c:v>FY 2023-24 Mar</c:v>
              </c:pt>
              <c:pt idx="129">
                <c:v>FY 2023-24 Apr</c:v>
              </c:pt>
              <c:pt idx="130">
                <c:v>FY 2023-24 May</c:v>
              </c:pt>
              <c:pt idx="131">
                <c:v>FY 2023-24 Jun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DATA!$F$30:$F$136</c:f>
              <c:numCache>
                <c:formatCode>General</c:formatCode>
                <c:ptCount val="107"/>
                <c:pt idx="79" formatCode="&quot;$&quot;#,##0.00">
                  <c:v>9885.4471503900004</c:v>
                </c:pt>
                <c:pt idx="80" formatCode="&quot;$&quot;#,##0.00">
                  <c:v>9846.1201308</c:v>
                </c:pt>
                <c:pt idx="81" formatCode="&quot;$&quot;#,##0.00">
                  <c:v>9445.779805690001</c:v>
                </c:pt>
                <c:pt idx="82" formatCode="&quot;$&quot;#,##0.00">
                  <c:v>9300.0997295400011</c:v>
                </c:pt>
                <c:pt idx="83" formatCode="&quot;$&quot;#,##0.00">
                  <c:v>9792.9490990399991</c:v>
                </c:pt>
                <c:pt idx="84" formatCode="&quot;$&quot;#,##0.00">
                  <c:v>9731.6004821499992</c:v>
                </c:pt>
                <c:pt idx="85" formatCode="&quot;$&quot;#,##0.00">
                  <c:v>9784.3594311499983</c:v>
                </c:pt>
                <c:pt idx="86" formatCode="&quot;$&quot;#,##0.00">
                  <c:v>9813.6091436799979</c:v>
                </c:pt>
                <c:pt idx="87" formatCode="&quot;$&quot;#,##0.00">
                  <c:v>9865.5081434200019</c:v>
                </c:pt>
                <c:pt idx="88" formatCode="&quot;$&quot;#,##0.00">
                  <c:v>9927.885431480001</c:v>
                </c:pt>
                <c:pt idx="89" formatCode="&quot;$&quot;#,##0.00">
                  <c:v>9985.1125014599984</c:v>
                </c:pt>
                <c:pt idx="90" formatCode="&quot;$&quot;#,##0.00">
                  <c:v>10076.713016959999</c:v>
                </c:pt>
                <c:pt idx="91" formatCode="&quot;$&quot;#,##0.00">
                  <c:v>10642.345338069999</c:v>
                </c:pt>
                <c:pt idx="92" formatCode="&quot;$&quot;#,##0.00">
                  <c:v>10369.217541399999</c:v>
                </c:pt>
                <c:pt idx="93" formatCode="&quot;$&quot;#,##0.00">
                  <c:v>10896.94952584</c:v>
                </c:pt>
                <c:pt idx="94" formatCode="&quot;$&quot;#,##0.00">
                  <c:v>11232.929601989999</c:v>
                </c:pt>
                <c:pt idx="95" formatCode="&quot;$&quot;#,##0.00">
                  <c:v>11089.18023249</c:v>
                </c:pt>
                <c:pt idx="96" formatCode="&quot;$&quot;#,##0.00">
                  <c:v>11218.41721964</c:v>
                </c:pt>
                <c:pt idx="97" formatCode="&quot;$&quot;#,##0.00">
                  <c:v>11395.848731329999</c:v>
                </c:pt>
                <c:pt idx="98" formatCode="&quot;$&quot;#,##0.00">
                  <c:v>11597.393691649999</c:v>
                </c:pt>
                <c:pt idx="99" formatCode="&quot;$&quot;#,##0.00">
                  <c:v>11728.911898550001</c:v>
                </c:pt>
                <c:pt idx="100" formatCode="&quot;$&quot;#,##0.00">
                  <c:v>11891.831773510001</c:v>
                </c:pt>
                <c:pt idx="101" formatCode="&quot;$&quot;#,##0.00">
                  <c:v>12139.2952379</c:v>
                </c:pt>
                <c:pt idx="102" formatCode="&quot;$&quot;#,##0.00">
                  <c:v>12354.2587124</c:v>
                </c:pt>
                <c:pt idx="103" formatCode="&quot;$&quot;#,##0.00">
                  <c:v>12099.64856946</c:v>
                </c:pt>
                <c:pt idx="104" formatCode="&quot;$&quot;#,##0.00">
                  <c:v>12697.183363349999</c:v>
                </c:pt>
                <c:pt idx="105" formatCode="&quot;$&quot;#,##0.00">
                  <c:v>13294.859907360002</c:v>
                </c:pt>
                <c:pt idx="106" formatCode="&quot;$&quot;#,##0.00">
                  <c:v>13433.04338336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96D9-4794-A1DE-E9C808B796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95288"/>
        <c:axId val="236494112"/>
      </c:lineChart>
      <c:catAx>
        <c:axId val="2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4112"/>
        <c:crosses val="autoZero"/>
        <c:auto val="1"/>
        <c:lblAlgn val="ctr"/>
        <c:lblOffset val="100"/>
        <c:noMultiLvlLbl val="0"/>
      </c:catAx>
      <c:valAx>
        <c:axId val="236494112"/>
        <c:scaling>
          <c:orientation val="minMax"/>
          <c:max val="14000"/>
          <c:min val="60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(millions)</a:t>
                </a:r>
              </a:p>
            </c:rich>
          </c:tx>
          <c:layout>
            <c:manualLayout>
              <c:xMode val="edge"/>
              <c:yMode val="edge"/>
              <c:x val="1.0671457486966582E-2"/>
              <c:y val="0.43504064264694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5288"/>
        <c:crosses val="autoZero"/>
        <c:crossBetween val="between"/>
      </c:valAx>
      <c:valAx>
        <c:axId val="711891216"/>
        <c:scaling>
          <c:orientation val="minMax"/>
          <c:max val="1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892048"/>
        <c:crosses val="max"/>
        <c:crossBetween val="between"/>
      </c:valAx>
      <c:catAx>
        <c:axId val="71189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189121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571237019285633"/>
          <c:y val="0.95332495021398544"/>
          <c:w val="0.28490905665172489"/>
          <c:h val="3.4039572587465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ROLLING FISCAL YEAR</a:t>
            </a:r>
            <a:r>
              <a:rPr lang="en-US" sz="18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FUND</a:t>
            </a:r>
            <a:endParaRPr lang="en-US" sz="1800" b="0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Actual, Estimate, and Target Range, FY 2018-19 to FY 2021-22</a:t>
            </a:r>
            <a:endParaRPr lang="en-US" sz="1400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9494542962830678"/>
          <c:y val="2.42249264296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967635999639321E-2"/>
          <c:y val="0.14864156449095778"/>
          <c:w val="0.88488198786529804"/>
          <c:h val="0.65585374333800617"/>
        </c:manualLayout>
      </c:layout>
      <c:areaChart>
        <c:grouping val="stacked"/>
        <c:varyColors val="0"/>
        <c:ser>
          <c:idx val="3"/>
          <c:order val="2"/>
          <c:tx>
            <c:v>Threshold</c:v>
          </c:tx>
          <c:spPr>
            <a:noFill/>
            <a:ln>
              <a:noFill/>
            </a:ln>
            <a:effectLst/>
          </c:spPr>
          <c:val>
            <c:numRef>
              <c:f>DATA!$I$90:$I$137</c:f>
              <c:numCache>
                <c:formatCode>General</c:formatCode>
                <c:ptCount val="48"/>
                <c:pt idx="35" formatCode="&quot;$&quot;#,##0.00">
                  <c:v>11089.18023249</c:v>
                </c:pt>
                <c:pt idx="36" formatCode="&quot;$&quot;#,##0.00">
                  <c:v>11220.793643483756</c:v>
                </c:pt>
                <c:pt idx="37" formatCode="&quot;$&quot;#,##0.00">
                  <c:v>11384.812134622458</c:v>
                </c:pt>
                <c:pt idx="38" formatCode="&quot;$&quot;#,##0.00">
                  <c:v>11587.59401765965</c:v>
                </c:pt>
                <c:pt idx="39" formatCode="&quot;$&quot;#,##0.00">
                  <c:v>11722.318778358624</c:v>
                </c:pt>
                <c:pt idx="40" formatCode="&quot;$&quot;#,##0.00">
                  <c:v>11893.096380345471</c:v>
                </c:pt>
                <c:pt idx="41" formatCode="&quot;$&quot;#,##0.00">
                  <c:v>12094.843696935119</c:v>
                </c:pt>
                <c:pt idx="42" formatCode="&quot;$&quot;#,##0.00">
                  <c:v>12324.750116582552</c:v>
                </c:pt>
                <c:pt idx="43" formatCode="&quot;$&quot;#,##0.00">
                  <c:v>12028.387035644699</c:v>
                </c:pt>
                <c:pt idx="44" formatCode="&quot;$&quot;#,##0.00">
                  <c:v>12512.368096681457</c:v>
                </c:pt>
                <c:pt idx="45" formatCode="&quot;$&quot;#,##0.00">
                  <c:v>13125.13331545041</c:v>
                </c:pt>
                <c:pt idx="46" formatCode="&quot;$&quot;#,##0.00">
                  <c:v>12982.874933379797</c:v>
                </c:pt>
                <c:pt idx="47" formatCode="&quot;$&quot;#,##0.00">
                  <c:v>12774.289438737209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2-450D-9486-0B87121F537C}"/>
            </c:ext>
          </c:extLst>
        </c:ser>
        <c:ser>
          <c:idx val="2"/>
          <c:order val="3"/>
          <c:tx>
            <c:strRef>
              <c:f>DATA!$K$5</c:f>
              <c:strCache>
                <c:ptCount val="1"/>
                <c:pt idx="0">
                  <c:v>Threshold Range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  <a:effectLst/>
          </c:spPr>
          <c:val>
            <c:numRef>
              <c:f>DATA!$K$90:$K$137</c:f>
              <c:numCache>
                <c:formatCode>General</c:formatCode>
                <c:ptCount val="48"/>
                <c:pt idx="36" formatCode="&quot;$&quot;#,##0.00">
                  <c:v>336.62380930451218</c:v>
                </c:pt>
                <c:pt idx="37" formatCode="&quot;$&quot;#,##0.00">
                  <c:v>341.54436403867476</c:v>
                </c:pt>
                <c:pt idx="38" formatCode="&quot;$&quot;#,##0.00">
                  <c:v>347.62782052978946</c:v>
                </c:pt>
                <c:pt idx="39" formatCode="&quot;$&quot;#,##0.00">
                  <c:v>351.66956335075884</c:v>
                </c:pt>
                <c:pt idx="40" formatCode="&quot;$&quot;#,##0.00">
                  <c:v>356.79289141036497</c:v>
                </c:pt>
                <c:pt idx="41" formatCode="&quot;$&quot;#,##0.00">
                  <c:v>362.84531090805467</c:v>
                </c:pt>
                <c:pt idx="42" formatCode="&quot;$&quot;#,##0.00">
                  <c:v>369.74250349747672</c:v>
                </c:pt>
                <c:pt idx="43" formatCode="&quot;$&quot;#,##0.00">
                  <c:v>360.85161106934174</c:v>
                </c:pt>
                <c:pt idx="44" formatCode="&quot;$&quot;#,##0.00">
                  <c:v>375.37104290044408</c:v>
                </c:pt>
                <c:pt idx="45" formatCode="&quot;$&quot;#,##0.00">
                  <c:v>393.75399946351354</c:v>
                </c:pt>
                <c:pt idx="46" formatCode="&quot;$&quot;#,##0.00">
                  <c:v>389.48624800139442</c:v>
                </c:pt>
                <c:pt idx="47" formatCode="&quot;$&quot;#,##0.00">
                  <c:v>383.22868316211679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12-450D-9486-0B87121F5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495288"/>
        <c:axId val="236494112"/>
      </c:areaChart>
      <c:lineChart>
        <c:grouping val="standard"/>
        <c:varyColors val="0"/>
        <c:ser>
          <c:idx val="0"/>
          <c:order val="0"/>
          <c:tx>
            <c:v>Actual Collections</c:v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DATA!$C$90:$D$137</c:f>
              <c:multiLvlStrCache>
                <c:ptCount val="4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</c:lvl>
                <c:lvl>
                  <c:pt idx="0">
                    <c:v>FY 2018-19</c:v>
                  </c:pt>
                  <c:pt idx="12">
                    <c:v>FY 2019-20</c:v>
                  </c:pt>
                  <c:pt idx="24">
                    <c:v>FY 2020-21</c:v>
                  </c:pt>
                  <c:pt idx="36">
                    <c:v>FY 2021-22</c:v>
                  </c:pt>
                </c:lvl>
              </c:multiLvlStrCache>
            </c:multiLvlStrRef>
          </c:cat>
          <c:val>
            <c:numRef>
              <c:f>DATA!$E$90:$E$137</c:f>
              <c:numCache>
                <c:formatCode>"$"#,##0.00</c:formatCode>
                <c:ptCount val="48"/>
                <c:pt idx="0">
                  <c:v>8752.9000000000015</c:v>
                </c:pt>
                <c:pt idx="1">
                  <c:v>8808.6</c:v>
                </c:pt>
                <c:pt idx="2">
                  <c:v>8882.7999999999993</c:v>
                </c:pt>
                <c:pt idx="3">
                  <c:v>8917.5</c:v>
                </c:pt>
                <c:pt idx="4">
                  <c:v>8919.9</c:v>
                </c:pt>
                <c:pt idx="5">
                  <c:v>8922.9</c:v>
                </c:pt>
                <c:pt idx="6">
                  <c:v>8912.1999999999989</c:v>
                </c:pt>
                <c:pt idx="7">
                  <c:v>8885.7999999999993</c:v>
                </c:pt>
                <c:pt idx="8">
                  <c:v>9025.3000000000011</c:v>
                </c:pt>
                <c:pt idx="9">
                  <c:v>9365.6999999999989</c:v>
                </c:pt>
                <c:pt idx="10">
                  <c:v>9308.1</c:v>
                </c:pt>
                <c:pt idx="11">
                  <c:v>9402.1</c:v>
                </c:pt>
                <c:pt idx="12">
                  <c:v>9428.6</c:v>
                </c:pt>
                <c:pt idx="13">
                  <c:v>9464.1</c:v>
                </c:pt>
                <c:pt idx="14">
                  <c:v>9560.9</c:v>
                </c:pt>
                <c:pt idx="15">
                  <c:v>9598.1</c:v>
                </c:pt>
                <c:pt idx="16">
                  <c:v>9652.0999999999985</c:v>
                </c:pt>
                <c:pt idx="17">
                  <c:v>9769.4000000000015</c:v>
                </c:pt>
                <c:pt idx="18">
                  <c:v>9845.7999999999993</c:v>
                </c:pt>
                <c:pt idx="19">
                  <c:v>9885.4471503900004</c:v>
                </c:pt>
                <c:pt idx="20">
                  <c:v>9846.1201308</c:v>
                </c:pt>
                <c:pt idx="21">
                  <c:v>9445.779805690001</c:v>
                </c:pt>
                <c:pt idx="22">
                  <c:v>9300.0997295400011</c:v>
                </c:pt>
                <c:pt idx="23">
                  <c:v>9792.9490990399991</c:v>
                </c:pt>
                <c:pt idx="24">
                  <c:v>9731.6004821499992</c:v>
                </c:pt>
                <c:pt idx="25">
                  <c:v>9784.3594311499983</c:v>
                </c:pt>
                <c:pt idx="26">
                  <c:v>9813.6091436799979</c:v>
                </c:pt>
                <c:pt idx="27">
                  <c:v>9865.5081434200019</c:v>
                </c:pt>
                <c:pt idx="28">
                  <c:v>9927.885431480001</c:v>
                </c:pt>
                <c:pt idx="29">
                  <c:v>9985.1125014599984</c:v>
                </c:pt>
                <c:pt idx="30">
                  <c:v>10076.713016959999</c:v>
                </c:pt>
                <c:pt idx="31">
                  <c:v>10642.345338069999</c:v>
                </c:pt>
                <c:pt idx="32">
                  <c:v>10369.217541399999</c:v>
                </c:pt>
                <c:pt idx="33">
                  <c:v>10896.94952584</c:v>
                </c:pt>
                <c:pt idx="34">
                  <c:v>11232.929601989999</c:v>
                </c:pt>
                <c:pt idx="35">
                  <c:v>11089.18023249</c:v>
                </c:pt>
                <c:pt idx="36">
                  <c:v>11218.41721964</c:v>
                </c:pt>
                <c:pt idx="37">
                  <c:v>11395.848731329999</c:v>
                </c:pt>
                <c:pt idx="38">
                  <c:v>11597.393691649999</c:v>
                </c:pt>
                <c:pt idx="39">
                  <c:v>11728.911898550001</c:v>
                </c:pt>
                <c:pt idx="40">
                  <c:v>11891.831773510001</c:v>
                </c:pt>
                <c:pt idx="41">
                  <c:v>12139.2952379</c:v>
                </c:pt>
                <c:pt idx="42">
                  <c:v>12354.2587124</c:v>
                </c:pt>
                <c:pt idx="43">
                  <c:v>12099.64856946</c:v>
                </c:pt>
                <c:pt idx="44">
                  <c:v>12697.183363349999</c:v>
                </c:pt>
                <c:pt idx="45">
                  <c:v>13294.859907360002</c:v>
                </c:pt>
                <c:pt idx="46">
                  <c:v>13433.04338336</c:v>
                </c:pt>
                <c:pt idx="47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12-450D-9486-0B87121F537C}"/>
            </c:ext>
          </c:extLst>
        </c:ser>
        <c:ser>
          <c:idx val="1"/>
          <c:order val="1"/>
          <c:tx>
            <c:v>Estimates</c:v>
          </c:tx>
          <c:spPr>
            <a:ln w="25400"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multiLvlStrRef>
              <c:f>DATA!$C$90:$D$137</c:f>
              <c:multiLvlStrCache>
                <c:ptCount val="4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</c:lvl>
                <c:lvl>
                  <c:pt idx="0">
                    <c:v>FY 2018-19</c:v>
                  </c:pt>
                  <c:pt idx="12">
                    <c:v>FY 2019-20</c:v>
                  </c:pt>
                  <c:pt idx="24">
                    <c:v>FY 2020-21</c:v>
                  </c:pt>
                  <c:pt idx="36">
                    <c:v>FY 2021-22</c:v>
                  </c:pt>
                </c:lvl>
              </c:multiLvlStrCache>
            </c:multiLvlStrRef>
          </c:cat>
          <c:val>
            <c:numRef>
              <c:f>DATA!$H$90:$H$137</c:f>
              <c:numCache>
                <c:formatCode>General</c:formatCode>
                <c:ptCount val="48"/>
                <c:pt idx="35" formatCode="&quot;$&quot;#,##0.00">
                  <c:v>11089.18023249</c:v>
                </c:pt>
                <c:pt idx="36" formatCode="&quot;$&quot;#,##0.00">
                  <c:v>11220.793643483756</c:v>
                </c:pt>
                <c:pt idx="37" formatCode="&quot;$&quot;#,##0.00">
                  <c:v>11384.812134622458</c:v>
                </c:pt>
                <c:pt idx="38" formatCode="&quot;$&quot;#,##0.00">
                  <c:v>11587.59401765965</c:v>
                </c:pt>
                <c:pt idx="39" formatCode="&quot;$&quot;#,##0.00">
                  <c:v>11722.318778358624</c:v>
                </c:pt>
                <c:pt idx="40" formatCode="&quot;$&quot;#,##0.00">
                  <c:v>11893.096380345471</c:v>
                </c:pt>
                <c:pt idx="41" formatCode="&quot;$&quot;#,##0.00">
                  <c:v>12094.843696935119</c:v>
                </c:pt>
                <c:pt idx="42" formatCode="&quot;$&quot;#,##0.00">
                  <c:v>12324.750116582552</c:v>
                </c:pt>
                <c:pt idx="43" formatCode="&quot;$&quot;#,##0.00">
                  <c:v>12028.387035644699</c:v>
                </c:pt>
                <c:pt idx="44" formatCode="&quot;$&quot;#,##0.00">
                  <c:v>12512.368096681457</c:v>
                </c:pt>
                <c:pt idx="45" formatCode="&quot;$&quot;#,##0.00">
                  <c:v>13125.13331545041</c:v>
                </c:pt>
                <c:pt idx="46" formatCode="&quot;$&quot;#,##0.00">
                  <c:v>12982.874933379797</c:v>
                </c:pt>
                <c:pt idx="47" formatCode="&quot;$&quot;#,##0.00">
                  <c:v>12774.289438737209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12-450D-9486-0B87121F5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95288"/>
        <c:axId val="236494112"/>
      </c:lineChart>
      <c:scatterChart>
        <c:scatterStyle val="smoothMarker"/>
        <c:varyColors val="0"/>
        <c:ser>
          <c:idx val="4"/>
          <c:order val="4"/>
          <c:tx>
            <c:strRef>
              <c:f>DATA!$V$6</c:f>
              <c:strCache>
                <c:ptCount val="1"/>
                <c:pt idx="0">
                  <c:v>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DATA!$W$7:$W$9</c:f>
                <c:numCache>
                  <c:formatCode>General</c:formatCode>
                  <c:ptCount val="3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DATA!$U$7:$U$9</c:f>
              <c:numCache>
                <c:formatCode>General</c:formatCode>
                <c:ptCount val="3"/>
                <c:pt idx="0">
                  <c:v>12.5</c:v>
                </c:pt>
                <c:pt idx="1">
                  <c:v>24.5</c:v>
                </c:pt>
                <c:pt idx="2">
                  <c:v>36.5</c:v>
                </c:pt>
              </c:numCache>
            </c:numRef>
          </c:xVal>
          <c:yVal>
            <c:numRef>
              <c:f>DATA!$V$7:$V$9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112-450D-9486-0B87121F5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218560"/>
        <c:axId val="732224800"/>
      </c:scatterChart>
      <c:catAx>
        <c:axId val="2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4112"/>
        <c:crosses val="autoZero"/>
        <c:auto val="1"/>
        <c:lblAlgn val="ctr"/>
        <c:lblOffset val="100"/>
        <c:noMultiLvlLbl val="0"/>
      </c:catAx>
      <c:valAx>
        <c:axId val="236494112"/>
        <c:scaling>
          <c:orientation val="minMax"/>
          <c:max val="14000"/>
          <c:min val="80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(millions)</a:t>
                </a:r>
              </a:p>
            </c:rich>
          </c:tx>
          <c:layout>
            <c:manualLayout>
              <c:xMode val="edge"/>
              <c:yMode val="edge"/>
              <c:x val="1.0671457486966582E-2"/>
              <c:y val="0.43504064264694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5288"/>
        <c:crosses val="autoZero"/>
        <c:crossBetween val="between"/>
        <c:majorUnit val="500"/>
        <c:minorUnit val="100"/>
      </c:valAx>
      <c:valAx>
        <c:axId val="732224800"/>
        <c:scaling>
          <c:orientation val="minMax"/>
          <c:max val="1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218560"/>
        <c:crosses val="max"/>
        <c:crossBetween val="midCat"/>
      </c:valAx>
      <c:valAx>
        <c:axId val="7322185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32224800"/>
        <c:crosses val="max"/>
        <c:crossBetween val="midCat"/>
      </c:val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9264426185857201"/>
          <c:y val="0.95679102826334506"/>
          <c:w val="0.38094041233976189"/>
          <c:h val="3.4091147697446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GENERAL</a:t>
            </a:r>
            <a:r>
              <a:rPr lang="en-US" sz="1800" baseline="0" dirty="0"/>
              <a:t> FUND</a:t>
            </a:r>
            <a:endParaRPr lang="en-US" sz="1800" dirty="0"/>
          </a:p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 dirty="0"/>
              <a:t>Actual, February, and May Estimates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190754137412692E-2"/>
          <c:y val="0.14173530570501855"/>
          <c:w val="0.87113256345272028"/>
          <c:h val="0.72542600098222809"/>
        </c:manualLayout>
      </c:layout>
      <c:lineChart>
        <c:grouping val="standard"/>
        <c:varyColors val="0"/>
        <c:ser>
          <c:idx val="4"/>
          <c:order val="0"/>
          <c:tx>
            <c:strRef>
              <c:f>Data!$B$2</c:f>
              <c:strCache>
                <c:ptCount val="1"/>
                <c:pt idx="0">
                  <c:v>General Fund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Data!$A$17:$A$23</c:f>
              <c:strCache>
                <c:ptCount val="7"/>
                <c:pt idx="0">
                  <c:v>FY 2017</c:v>
                </c:pt>
                <c:pt idx="1">
                  <c:v>FY 2018</c:v>
                </c:pt>
                <c:pt idx="2">
                  <c:v>FY 2019</c:v>
                </c:pt>
                <c:pt idx="3">
                  <c:v>FY 2020</c:v>
                </c:pt>
                <c:pt idx="4">
                  <c:v>FY 2021</c:v>
                </c:pt>
                <c:pt idx="5">
                  <c:v>FY 2022</c:v>
                </c:pt>
                <c:pt idx="6">
                  <c:v>FY 2023</c:v>
                </c:pt>
              </c:strCache>
              <c:extLst/>
            </c:strRef>
          </c:cat>
          <c:val>
            <c:numRef>
              <c:f>Data!$B$17:$B$23</c:f>
              <c:numCache>
                <c:formatCode>General</c:formatCode>
                <c:ptCount val="7"/>
                <c:pt idx="0" formatCode="_(&quot;$&quot;* #,##0.0_);_(&quot;$&quot;* \(#,##0.0\);_(&quot;$&quot;* &quot;-&quot;??_);_(@_)">
                  <c:v>8158.0547592299999</c:v>
                </c:pt>
                <c:pt idx="1">
                  <c:v>8705.9885696199999</c:v>
                </c:pt>
                <c:pt idx="2" formatCode="0.000">
                  <c:v>9401.7851743300016</c:v>
                </c:pt>
                <c:pt idx="3">
                  <c:v>9793.5041374499997</c:v>
                </c:pt>
                <c:pt idx="4">
                  <c:v>11089.126140159999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90F-4E83-861C-6D20FFC22738}"/>
            </c:ext>
          </c:extLst>
        </c:ser>
        <c:ser>
          <c:idx val="0"/>
          <c:order val="1"/>
          <c:tx>
            <c:strRef>
              <c:f>Data!$C$2</c:f>
              <c:strCache>
                <c:ptCount val="1"/>
                <c:pt idx="0">
                  <c:v>Feb. 2022 Estimate</c:v>
                </c:pt>
              </c:strCache>
            </c:strRef>
          </c:tx>
          <c:spPr>
            <a:ln w="28575" cap="rnd">
              <a:solidFill>
                <a:srgbClr val="A5A5A5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Data!$A$17:$A$23</c:f>
              <c:strCache>
                <c:ptCount val="7"/>
                <c:pt idx="0">
                  <c:v>FY 2017</c:v>
                </c:pt>
                <c:pt idx="1">
                  <c:v>FY 2018</c:v>
                </c:pt>
                <c:pt idx="2">
                  <c:v>FY 2019</c:v>
                </c:pt>
                <c:pt idx="3">
                  <c:v>FY 2020</c:v>
                </c:pt>
                <c:pt idx="4">
                  <c:v>FY 2021</c:v>
                </c:pt>
                <c:pt idx="5">
                  <c:v>FY 2022</c:v>
                </c:pt>
                <c:pt idx="6">
                  <c:v>FY 2023</c:v>
                </c:pt>
              </c:strCache>
              <c:extLst/>
            </c:strRef>
          </c:cat>
          <c:val>
            <c:numRef>
              <c:f>Data!$C$17:$C$23</c:f>
              <c:numCache>
                <c:formatCode>General</c:formatCode>
                <c:ptCount val="7"/>
                <c:pt idx="4" formatCode="_(* #,##0.00_);_(* \(#,##0.00\);_(* &quot;-&quot;??_);_(@_)">
                  <c:v>11089.126140159999</c:v>
                </c:pt>
                <c:pt idx="5" formatCode="_(* #,##0.00_);_(* \(#,##0.00\);_(* &quot;-&quot;??_);_(@_)">
                  <c:v>11822.232</c:v>
                </c:pt>
                <c:pt idx="6" formatCode="_(* #,##0.00_);_(* \(#,##0.00\);_(* &quot;-&quot;??_);_(@_)">
                  <c:v>11541.227000000001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90F-4E83-861C-6D20FFC22738}"/>
            </c:ext>
          </c:extLst>
        </c:ser>
        <c:ser>
          <c:idx val="5"/>
          <c:order val="2"/>
          <c:tx>
            <c:strRef>
              <c:f>Data!$D$2</c:f>
              <c:strCache>
                <c:ptCount val="1"/>
                <c:pt idx="0">
                  <c:v>May 2022 Estimate</c:v>
                </c:pt>
              </c:strCache>
            </c:strRef>
          </c:tx>
          <c:spPr>
            <a:ln w="28575" cap="rnd">
              <a:solidFill>
                <a:srgbClr val="4472C4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Data!$A$17:$A$23</c:f>
              <c:strCache>
                <c:ptCount val="7"/>
                <c:pt idx="0">
                  <c:v>FY 2017</c:v>
                </c:pt>
                <c:pt idx="1">
                  <c:v>FY 2018</c:v>
                </c:pt>
                <c:pt idx="2">
                  <c:v>FY 2019</c:v>
                </c:pt>
                <c:pt idx="3">
                  <c:v>FY 2020</c:v>
                </c:pt>
                <c:pt idx="4">
                  <c:v>FY 2021</c:v>
                </c:pt>
                <c:pt idx="5">
                  <c:v>FY 2022</c:v>
                </c:pt>
                <c:pt idx="6">
                  <c:v>FY 2023</c:v>
                </c:pt>
              </c:strCache>
              <c:extLst/>
            </c:strRef>
          </c:cat>
          <c:val>
            <c:numRef>
              <c:f>Data!$D$17:$D$23</c:f>
              <c:numCache>
                <c:formatCode>General</c:formatCode>
                <c:ptCount val="7"/>
                <c:pt idx="4" formatCode="_(* #,##0.00_);_(* \(#,##0.00\);_(* &quot;-&quot;??_);_(@_)">
                  <c:v>11089.126140159999</c:v>
                </c:pt>
                <c:pt idx="5" formatCode="#,##0.00">
                  <c:v>12774.289000000001</c:v>
                </c:pt>
                <c:pt idx="6" formatCode="#,##0.00">
                  <c:v>11876.877415000001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B90F-4E83-861C-6D20FFC22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5384000"/>
        <c:axId val="264634816"/>
        <c:extLst/>
      </c:lineChart>
      <c:catAx>
        <c:axId val="57538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34816"/>
        <c:crosses val="autoZero"/>
        <c:auto val="1"/>
        <c:lblAlgn val="ctr"/>
        <c:lblOffset val="100"/>
        <c:noMultiLvlLbl val="0"/>
      </c:catAx>
      <c:valAx>
        <c:axId val="264634816"/>
        <c:scaling>
          <c:orientation val="minMax"/>
          <c:min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384000"/>
        <c:crosses val="autoZero"/>
        <c:crossBetween val="between"/>
      </c:valAx>
      <c:spPr>
        <a:noFill/>
        <a:ln>
          <a:solidFill>
            <a:schemeClr val="accent3">
              <a:lumMod val="40000"/>
              <a:lumOff val="60000"/>
            </a:schemeClr>
          </a:solidFill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845765215655255"/>
          <c:y val="0.94899349254419518"/>
          <c:w val="0.56864743803302142"/>
          <c:h val="3.89080315779746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ROLLING FISCAL YEAR</a:t>
            </a:r>
            <a:r>
              <a:rPr lang="en-US" sz="18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</a:t>
            </a:r>
            <a:r>
              <a:rPr lang="en-US" sz="18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INCOME NON-WITHHOLDINGS</a:t>
            </a:r>
          </a:p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Actual, Estimate, and Target Range, FY 2018-19 to FY 2021-22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1362580446871121"/>
          <c:y val="2.42249264296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713993852303002E-2"/>
          <c:y val="0.14864156449095778"/>
          <c:w val="0.8971356300126343"/>
          <c:h val="0.63940418688239709"/>
        </c:manualLayout>
      </c:layout>
      <c:areaChart>
        <c:grouping val="stacked"/>
        <c:varyColors val="0"/>
        <c:ser>
          <c:idx val="3"/>
          <c:order val="2"/>
          <c:tx>
            <c:v>Threshold</c:v>
          </c:tx>
          <c:spPr>
            <a:noFill/>
            <a:ln>
              <a:noFill/>
            </a:ln>
            <a:effectLst/>
          </c:spPr>
          <c:val>
            <c:numRef>
              <c:f>DATA!$I$90:$I$137</c:f>
              <c:numCache>
                <c:formatCode>General</c:formatCode>
                <c:ptCount val="48"/>
                <c:pt idx="35" formatCode="&quot;$&quot;#,##0.00">
                  <c:v>1594.9805263800004</c:v>
                </c:pt>
                <c:pt idx="36" formatCode="&quot;$&quot;#,##0.00">
                  <c:v>1616.0623445000003</c:v>
                </c:pt>
                <c:pt idx="37" formatCode="&quot;$&quot;#,##0.00">
                  <c:v>1558.7061133900004</c:v>
                </c:pt>
                <c:pt idx="38" formatCode="&quot;$&quot;#,##0.00">
                  <c:v>1586.1930058000003</c:v>
                </c:pt>
                <c:pt idx="39" formatCode="&quot;$&quot;#,##0.00">
                  <c:v>1603.8189221700004</c:v>
                </c:pt>
                <c:pt idx="40" formatCode="&quot;$&quot;#,##0.00">
                  <c:v>1614.1363135600006</c:v>
                </c:pt>
                <c:pt idx="41" formatCode="&quot;$&quot;#,##0.00">
                  <c:v>1583.7224610700005</c:v>
                </c:pt>
                <c:pt idx="42" formatCode="&quot;$&quot;#,##0.00">
                  <c:v>1629.0753046100003</c:v>
                </c:pt>
                <c:pt idx="43" formatCode="&quot;$&quot;#,##0.00">
                  <c:v>1630.9313411663823</c:v>
                </c:pt>
                <c:pt idx="44" formatCode="&quot;$&quot;#,##0.00">
                  <c:v>1626.632758580374</c:v>
                </c:pt>
                <c:pt idx="45" formatCode="&quot;$&quot;#,##0.00">
                  <c:v>1748.5389808934913</c:v>
                </c:pt>
                <c:pt idx="46" formatCode="&quot;$&quot;#,##0.00">
                  <c:v>1463.2384402397417</c:v>
                </c:pt>
                <c:pt idx="47" formatCode="&quot;$&quot;#,##0.00">
                  <c:v>1456.74899994833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14-4001-A67B-9A767D1AA877}"/>
            </c:ext>
          </c:extLst>
        </c:ser>
        <c:ser>
          <c:idx val="2"/>
          <c:order val="3"/>
          <c:tx>
            <c:strRef>
              <c:f>DATA!$K$5</c:f>
              <c:strCache>
                <c:ptCount val="1"/>
                <c:pt idx="0">
                  <c:v>Threshold Range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  <a:effectLst/>
          </c:spPr>
          <c:val>
            <c:numRef>
              <c:f>DATA!$K$90:$K$137</c:f>
              <c:numCache>
                <c:formatCode>General</c:formatCode>
                <c:ptCount val="48"/>
                <c:pt idx="36" formatCode="&quot;$&quot;#,##0.00">
                  <c:v>48.48187033499994</c:v>
                </c:pt>
                <c:pt idx="37" formatCode="&quot;$&quot;#,##0.00">
                  <c:v>46.761183401700009</c:v>
                </c:pt>
                <c:pt idx="38" formatCode="&quot;$&quot;#,##0.00">
                  <c:v>47.585790174000067</c:v>
                </c:pt>
                <c:pt idx="39" formatCode="&quot;$&quot;#,##0.00">
                  <c:v>48.114567665100139</c:v>
                </c:pt>
                <c:pt idx="40" formatCode="&quot;$&quot;#,##0.00">
                  <c:v>48.424089406800022</c:v>
                </c:pt>
                <c:pt idx="41" formatCode="&quot;$&quot;#,##0.00">
                  <c:v>47.511673832100087</c:v>
                </c:pt>
                <c:pt idx="42" formatCode="&quot;$&quot;#,##0.00">
                  <c:v>48.872259138300024</c:v>
                </c:pt>
                <c:pt idx="43" formatCode="&quot;$&quot;#,##0.00">
                  <c:v>48.927940234991411</c:v>
                </c:pt>
                <c:pt idx="44" formatCode="&quot;$&quot;#,##0.00">
                  <c:v>48.798982757411295</c:v>
                </c:pt>
                <c:pt idx="45" formatCode="&quot;$&quot;#,##0.00">
                  <c:v>52.456169426804763</c:v>
                </c:pt>
                <c:pt idx="46" formatCode="&quot;$&quot;#,##0.00">
                  <c:v>43.897153207192332</c:v>
                </c:pt>
                <c:pt idx="47" formatCode="&quot;$&quot;#,##0.00">
                  <c:v>43.702469998449942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14-4001-A67B-9A767D1AA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495288"/>
        <c:axId val="236494112"/>
      </c:areaChart>
      <c:lineChart>
        <c:grouping val="standard"/>
        <c:varyColors val="0"/>
        <c:ser>
          <c:idx val="0"/>
          <c:order val="0"/>
          <c:tx>
            <c:v>Actual Collections</c:v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DATA!$C$90:$D$137</c:f>
              <c:multiLvlStrCache>
                <c:ptCount val="4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</c:lvl>
                <c:lvl>
                  <c:pt idx="0">
                    <c:v>FY 2018-19</c:v>
                  </c:pt>
                  <c:pt idx="12">
                    <c:v>FY 2019-20</c:v>
                  </c:pt>
                  <c:pt idx="24">
                    <c:v>FY 2020-21</c:v>
                  </c:pt>
                  <c:pt idx="36">
                    <c:v>FY 2021-22</c:v>
                  </c:pt>
                </c:lvl>
              </c:multiLvlStrCache>
            </c:multiLvlStrRef>
          </c:cat>
          <c:val>
            <c:numRef>
              <c:f>DATA!$E$90:$E$137</c:f>
              <c:numCache>
                <c:formatCode>"$"#,##0.00</c:formatCode>
                <c:ptCount val="48"/>
                <c:pt idx="0">
                  <c:v>1114.5</c:v>
                </c:pt>
                <c:pt idx="1">
                  <c:v>1115.8</c:v>
                </c:pt>
                <c:pt idx="2">
                  <c:v>1127.6000000000001</c:v>
                </c:pt>
                <c:pt idx="3">
                  <c:v>1141.2</c:v>
                </c:pt>
                <c:pt idx="4">
                  <c:v>1138.9000000000001</c:v>
                </c:pt>
                <c:pt idx="5">
                  <c:v>1106.9000000000001</c:v>
                </c:pt>
                <c:pt idx="6">
                  <c:v>1078.1999999999998</c:v>
                </c:pt>
                <c:pt idx="7">
                  <c:v>1077.3</c:v>
                </c:pt>
                <c:pt idx="8">
                  <c:v>1085.3</c:v>
                </c:pt>
                <c:pt idx="9">
                  <c:v>1283.9999999999998</c:v>
                </c:pt>
                <c:pt idx="10">
                  <c:v>1202.8</c:v>
                </c:pt>
                <c:pt idx="11">
                  <c:v>1219.4000000000001</c:v>
                </c:pt>
                <c:pt idx="12">
                  <c:v>1224.98</c:v>
                </c:pt>
                <c:pt idx="13">
                  <c:v>1228.07</c:v>
                </c:pt>
                <c:pt idx="14">
                  <c:v>1244.3499999999999</c:v>
                </c:pt>
                <c:pt idx="15">
                  <c:v>1257.8499999999999</c:v>
                </c:pt>
                <c:pt idx="16">
                  <c:v>1260.05</c:v>
                </c:pt>
                <c:pt idx="17">
                  <c:v>1258.95</c:v>
                </c:pt>
                <c:pt idx="18">
                  <c:v>1273.5500000000002</c:v>
                </c:pt>
                <c:pt idx="19">
                  <c:v>1272.45</c:v>
                </c:pt>
                <c:pt idx="20">
                  <c:v>1269.9499999999998</c:v>
                </c:pt>
                <c:pt idx="21">
                  <c:v>913.35000000000014</c:v>
                </c:pt>
                <c:pt idx="22">
                  <c:v>882.85000000000014</c:v>
                </c:pt>
                <c:pt idx="23">
                  <c:v>1216.6500000000001</c:v>
                </c:pt>
                <c:pt idx="24">
                  <c:v>1212.6400000000001</c:v>
                </c:pt>
                <c:pt idx="25">
                  <c:v>1278.2599999999998</c:v>
                </c:pt>
                <c:pt idx="26">
                  <c:v>1289.7303993499997</c:v>
                </c:pt>
                <c:pt idx="27">
                  <c:v>1298.6418673499998</c:v>
                </c:pt>
                <c:pt idx="28">
                  <c:v>1301.8967249999998</c:v>
                </c:pt>
                <c:pt idx="29">
                  <c:v>1316.7293951799998</c:v>
                </c:pt>
                <c:pt idx="30">
                  <c:v>1346.6482124300001</c:v>
                </c:pt>
                <c:pt idx="31">
                  <c:v>1350.44821243</c:v>
                </c:pt>
                <c:pt idx="32">
                  <c:v>1372.0978546300003</c:v>
                </c:pt>
                <c:pt idx="33">
                  <c:v>1544.1413916300003</c:v>
                </c:pt>
                <c:pt idx="34">
                  <c:v>1885.6007686600005</c:v>
                </c:pt>
                <c:pt idx="35">
                  <c:v>1594.9805263800004</c:v>
                </c:pt>
                <c:pt idx="36">
                  <c:v>1616.0623445000003</c:v>
                </c:pt>
                <c:pt idx="37">
                  <c:v>1558.7061133900004</c:v>
                </c:pt>
                <c:pt idx="38">
                  <c:v>1586.1930058000003</c:v>
                </c:pt>
                <c:pt idx="39">
                  <c:v>1603.8189221700004</c:v>
                </c:pt>
                <c:pt idx="40">
                  <c:v>1614.1363135600006</c:v>
                </c:pt>
                <c:pt idx="41">
                  <c:v>1583.7224610700005</c:v>
                </c:pt>
                <c:pt idx="42">
                  <c:v>1629.0753046100003</c:v>
                </c:pt>
                <c:pt idx="43">
                  <c:v>1637.8464714500003</c:v>
                </c:pt>
                <c:pt idx="44">
                  <c:v>1654.7098572</c:v>
                </c:pt>
                <c:pt idx="45">
                  <c:v>2252.789806790001</c:v>
                </c:pt>
                <c:pt idx="46">
                  <c:v>#N/A</c:v>
                </c:pt>
                <c:pt idx="47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14-4001-A67B-9A767D1AA877}"/>
            </c:ext>
          </c:extLst>
        </c:ser>
        <c:ser>
          <c:idx val="1"/>
          <c:order val="1"/>
          <c:tx>
            <c:v>Estimate</c:v>
          </c:tx>
          <c:spPr>
            <a:ln w="25400"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multiLvlStrRef>
              <c:f>DATA!$C$90:$D$137</c:f>
              <c:multiLvlStrCache>
                <c:ptCount val="4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</c:lvl>
                <c:lvl>
                  <c:pt idx="0">
                    <c:v>FY 2018-19</c:v>
                  </c:pt>
                  <c:pt idx="12">
                    <c:v>FY 2019-20</c:v>
                  </c:pt>
                  <c:pt idx="24">
                    <c:v>FY 2020-21</c:v>
                  </c:pt>
                  <c:pt idx="36">
                    <c:v>FY 2021-22</c:v>
                  </c:pt>
                </c:lvl>
              </c:multiLvlStrCache>
            </c:multiLvlStrRef>
          </c:cat>
          <c:val>
            <c:numRef>
              <c:f>DATA!$H$90:$H$137</c:f>
              <c:numCache>
                <c:formatCode>General</c:formatCode>
                <c:ptCount val="48"/>
                <c:pt idx="35" formatCode="&quot;$&quot;#,##0.00">
                  <c:v>1594.9805263800004</c:v>
                </c:pt>
                <c:pt idx="36" formatCode="&quot;$&quot;#,##0.00">
                  <c:v>1616.0623445000003</c:v>
                </c:pt>
                <c:pt idx="37" formatCode="&quot;$&quot;#,##0.00">
                  <c:v>1558.7061133900004</c:v>
                </c:pt>
                <c:pt idx="38" formatCode="&quot;$&quot;#,##0.00">
                  <c:v>1586.1930058000003</c:v>
                </c:pt>
                <c:pt idx="39" formatCode="&quot;$&quot;#,##0.00">
                  <c:v>1603.8189221700004</c:v>
                </c:pt>
                <c:pt idx="40" formatCode="&quot;$&quot;#,##0.00">
                  <c:v>1614.1363135600006</c:v>
                </c:pt>
                <c:pt idx="41" formatCode="&quot;$&quot;#,##0.00">
                  <c:v>1583.7224610700005</c:v>
                </c:pt>
                <c:pt idx="42" formatCode="&quot;$&quot;#,##0.00">
                  <c:v>1629.0753046100003</c:v>
                </c:pt>
                <c:pt idx="43" formatCode="&quot;$&quot;#,##0.00">
                  <c:v>1630.9313411663823</c:v>
                </c:pt>
                <c:pt idx="44" formatCode="&quot;$&quot;#,##0.00">
                  <c:v>1626.632758580374</c:v>
                </c:pt>
                <c:pt idx="45" formatCode="&quot;$&quot;#,##0.00">
                  <c:v>1748.5389808934913</c:v>
                </c:pt>
                <c:pt idx="46" formatCode="&quot;$&quot;#,##0.00">
                  <c:v>1463.2384402397417</c:v>
                </c:pt>
                <c:pt idx="47" formatCode="&quot;$&quot;#,##0.00">
                  <c:v>1456.74899994833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14-4001-A67B-9A767D1AA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495288"/>
        <c:axId val="236494112"/>
      </c:lineChart>
      <c:scatterChart>
        <c:scatterStyle val="smoothMarker"/>
        <c:varyColors val="0"/>
        <c:ser>
          <c:idx val="4"/>
          <c:order val="4"/>
          <c:tx>
            <c:strRef>
              <c:f>DATA!$N$6</c:f>
              <c:strCache>
                <c:ptCount val="1"/>
                <c:pt idx="0">
                  <c:v>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DATA!$O$7:$O$9</c:f>
                <c:numCache>
                  <c:formatCode>General</c:formatCode>
                  <c:ptCount val="3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DATA!$M$7:$M$9</c:f>
              <c:numCache>
                <c:formatCode>General</c:formatCode>
                <c:ptCount val="3"/>
                <c:pt idx="0">
                  <c:v>12.5</c:v>
                </c:pt>
                <c:pt idx="1">
                  <c:v>24.5</c:v>
                </c:pt>
                <c:pt idx="2">
                  <c:v>36.5</c:v>
                </c:pt>
              </c:numCache>
            </c:numRef>
          </c:xVal>
          <c:yVal>
            <c:numRef>
              <c:f>DATA!$N$7:$N$9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414-4001-A67B-9A767D1AA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218560"/>
        <c:axId val="732224800"/>
      </c:scatterChart>
      <c:catAx>
        <c:axId val="2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4112"/>
        <c:crosses val="autoZero"/>
        <c:auto val="1"/>
        <c:lblAlgn val="ctr"/>
        <c:lblOffset val="100"/>
        <c:noMultiLvlLbl val="0"/>
      </c:catAx>
      <c:valAx>
        <c:axId val="236494112"/>
        <c:scaling>
          <c:orientation val="minMax"/>
          <c:max val="2400"/>
          <c:min val="8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(millions)</a:t>
                </a:r>
              </a:p>
            </c:rich>
          </c:tx>
          <c:layout>
            <c:manualLayout>
              <c:xMode val="edge"/>
              <c:yMode val="edge"/>
              <c:x val="4.4274358640791159E-3"/>
              <c:y val="0.435040630440003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5288"/>
        <c:crosses val="autoZero"/>
        <c:crossBetween val="between"/>
        <c:majorUnit val="200"/>
        <c:minorUnit val="50"/>
      </c:valAx>
      <c:valAx>
        <c:axId val="732224800"/>
        <c:scaling>
          <c:orientation val="minMax"/>
          <c:max val="1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218560"/>
        <c:crosses val="max"/>
        <c:crossBetween val="midCat"/>
      </c:valAx>
      <c:valAx>
        <c:axId val="7322185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32224800"/>
        <c:crosses val="max"/>
        <c:crossBetween val="midCat"/>
      </c:val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4195956483700407"/>
          <c:y val="0.94798875294803364"/>
          <c:w val="0.28621400585796342"/>
          <c:h val="3.40246301273736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TOP SOUTH CAROLINA TAX CREDITS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Tax Year 2020</a:t>
            </a:r>
            <a:r>
              <a:rPr lang="en-US" sz="1400" b="0" i="0" u="none" strike="noStrike" baseline="0"/>
              <a:t> 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24363802350789E-2"/>
          <c:y val="0.13293389388697899"/>
          <c:w val="0.90222631138498988"/>
          <c:h val="0.754423534618145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Top Tax Credits - Total'!$B$2:$B$6</c:f>
              <c:strCache>
                <c:ptCount val="5"/>
                <c:pt idx="0">
                  <c:v>Taxes Paid to Another State</c:v>
                </c:pt>
                <c:pt idx="1">
                  <c:v>New Jobs </c:v>
                </c:pt>
                <c:pt idx="2">
                  <c:v>Job Development</c:v>
                </c:pt>
                <c:pt idx="3">
                  <c:v>Research Expenses</c:v>
                </c:pt>
                <c:pt idx="4">
                  <c:v>Two Wage Earner</c:v>
                </c:pt>
              </c:strCache>
            </c:strRef>
          </c:cat>
          <c:val>
            <c:numRef>
              <c:f>'Data Top Tax Credits - Total'!$D$2:$D$6</c:f>
              <c:numCache>
                <c:formatCode>_("$"* #,##0.00_);_("$"* \(#,##0.00\);_("$"* "-"??_);_(@_)</c:formatCode>
                <c:ptCount val="5"/>
                <c:pt idx="0">
                  <c:v>352363000</c:v>
                </c:pt>
                <c:pt idx="1">
                  <c:v>109190000</c:v>
                </c:pt>
                <c:pt idx="2">
                  <c:v>83673000</c:v>
                </c:pt>
                <c:pt idx="3">
                  <c:v>73135000</c:v>
                </c:pt>
                <c:pt idx="4">
                  <c:v>65426000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2-469E-8262-0287B0185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9720255"/>
        <c:axId val="2079721087"/>
      </c:barChart>
      <c:catAx>
        <c:axId val="2079720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721087"/>
        <c:crosses val="autoZero"/>
        <c:auto val="1"/>
        <c:lblAlgn val="ctr"/>
        <c:lblOffset val="100"/>
        <c:noMultiLvlLbl val="0"/>
      </c:catAx>
      <c:valAx>
        <c:axId val="2079721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," sourceLinked="0"/>
        <c:majorTickMark val="cross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720255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6043592377039825E-2"/>
                <c:y val="0.43280577247926261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100"/>
                    <a:t>(millions)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SC HOUSING TAX CREDIT – ESTIMATED GENERAL FUND REDUCTION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Data!$G$3</c:f>
              <c:strCache>
                <c:ptCount val="1"/>
                <c:pt idx="0">
                  <c:v>Original Law (2020)</c:v>
                </c:pt>
              </c:strCache>
            </c:strRef>
          </c:tx>
          <c:spPr>
            <a:ln w="28575" cap="rnd">
              <a:solidFill>
                <a:srgbClr val="5B9BD5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Data!$F$4:$F$22</c:f>
              <c:numCache>
                <c:formatCode>General</c:formatCode>
                <c:ptCount val="19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</c:numCache>
            </c:numRef>
          </c:cat>
          <c:val>
            <c:numRef>
              <c:f>Data!$G$4:$G$22</c:f>
              <c:numCache>
                <c:formatCode>"$"#,##0_);\("$"#,##0\)</c:formatCode>
                <c:ptCount val="19"/>
                <c:pt idx="0">
                  <c:v>25035041</c:v>
                </c:pt>
                <c:pt idx="1">
                  <c:v>84308895</c:v>
                </c:pt>
                <c:pt idx="2">
                  <c:v>144908895</c:v>
                </c:pt>
                <c:pt idx="3">
                  <c:v>205508895</c:v>
                </c:pt>
                <c:pt idx="4">
                  <c:v>266108895</c:v>
                </c:pt>
                <c:pt idx="5">
                  <c:v>326708895</c:v>
                </c:pt>
                <c:pt idx="6">
                  <c:v>387308895</c:v>
                </c:pt>
                <c:pt idx="7">
                  <c:v>447908895</c:v>
                </c:pt>
                <c:pt idx="8">
                  <c:v>508508895</c:v>
                </c:pt>
                <c:pt idx="9">
                  <c:v>516068895</c:v>
                </c:pt>
                <c:pt idx="10">
                  <c:v>491033854</c:v>
                </c:pt>
                <c:pt idx="11">
                  <c:v>431760000</c:v>
                </c:pt>
                <c:pt idx="12">
                  <c:v>371160000</c:v>
                </c:pt>
                <c:pt idx="13">
                  <c:v>310560000</c:v>
                </c:pt>
                <c:pt idx="14">
                  <c:v>249960000</c:v>
                </c:pt>
                <c:pt idx="15">
                  <c:v>189360000</c:v>
                </c:pt>
                <c:pt idx="16">
                  <c:v>128760000</c:v>
                </c:pt>
                <c:pt idx="17">
                  <c:v>68160000</c:v>
                </c:pt>
                <c:pt idx="18">
                  <c:v>7560000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27-4FED-9242-FA71FF43B851}"/>
            </c:ext>
          </c:extLst>
        </c:ser>
        <c:ser>
          <c:idx val="0"/>
          <c:order val="3"/>
          <c:tx>
            <c:strRef>
              <c:f>Data!$J$3</c:f>
              <c:strCache>
                <c:ptCount val="1"/>
                <c:pt idx="0">
                  <c:v>Revised Law (2022)</c:v>
                </c:pt>
              </c:strCache>
            </c:strRef>
          </c:tx>
          <c:spPr>
            <a:ln w="28575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val>
            <c:numRef>
              <c:f>Data!$J$4:$J$22</c:f>
              <c:numCache>
                <c:formatCode>"$"#,##0_);\("$"#,##0\)</c:formatCode>
                <c:ptCount val="19"/>
                <c:pt idx="0">
                  <c:v>24288000</c:v>
                </c:pt>
                <c:pt idx="1">
                  <c:v>83761000</c:v>
                </c:pt>
                <c:pt idx="2">
                  <c:v>120000000</c:v>
                </c:pt>
                <c:pt idx="3">
                  <c:v>140000000</c:v>
                </c:pt>
                <c:pt idx="4">
                  <c:v>160000000</c:v>
                </c:pt>
                <c:pt idx="5">
                  <c:v>180000000</c:v>
                </c:pt>
                <c:pt idx="6">
                  <c:v>200000000</c:v>
                </c:pt>
                <c:pt idx="7">
                  <c:v>220000000</c:v>
                </c:pt>
                <c:pt idx="8">
                  <c:v>240000000</c:v>
                </c:pt>
                <c:pt idx="9">
                  <c:v>244560000</c:v>
                </c:pt>
                <c:pt idx="10">
                  <c:v>220272000</c:v>
                </c:pt>
                <c:pt idx="11">
                  <c:v>160799000</c:v>
                </c:pt>
                <c:pt idx="12">
                  <c:v>124560000</c:v>
                </c:pt>
                <c:pt idx="13">
                  <c:v>104560000</c:v>
                </c:pt>
                <c:pt idx="14">
                  <c:v>84560000</c:v>
                </c:pt>
                <c:pt idx="15">
                  <c:v>64560000</c:v>
                </c:pt>
                <c:pt idx="16">
                  <c:v>44560000</c:v>
                </c:pt>
                <c:pt idx="17">
                  <c:v>24560000</c:v>
                </c:pt>
                <c:pt idx="18">
                  <c:v>4560000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61-4254-A287-B3FCA0087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6079647"/>
        <c:axId val="306076735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Data!$H$3</c15:sqref>
                        </c15:formulaRef>
                      </c:ext>
                    </c:extLst>
                    <c:strCache>
                      <c:ptCount val="1"/>
                      <c:pt idx="0">
                        <c:v>House Proposal</c:v>
                      </c:pt>
                    </c:strCache>
                  </c:strRef>
                </c:tx>
                <c:spPr>
                  <a:ln w="28575" cap="rnd">
                    <a:solidFill>
                      <a:srgbClr val="5B9BD5">
                        <a:lumMod val="75000"/>
                      </a:srgb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Data!$F$4:$F$22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Data!$H$4:$H$22</c15:sqref>
                        </c15:formulaRef>
                      </c:ext>
                    </c:extLst>
                    <c:numCache>
                      <c:formatCode>"$"#,##0_);\("$"#,##0\)</c:formatCode>
                      <c:ptCount val="19"/>
                      <c:pt idx="0">
                        <c:v>24288000</c:v>
                      </c:pt>
                      <c:pt idx="1">
                        <c:v>83761000</c:v>
                      </c:pt>
                      <c:pt idx="2">
                        <c:v>125000000</c:v>
                      </c:pt>
                      <c:pt idx="3">
                        <c:v>150000000</c:v>
                      </c:pt>
                      <c:pt idx="4">
                        <c:v>175000000</c:v>
                      </c:pt>
                      <c:pt idx="5">
                        <c:v>200000000</c:v>
                      </c:pt>
                      <c:pt idx="6">
                        <c:v>225000000</c:v>
                      </c:pt>
                      <c:pt idx="7">
                        <c:v>250000000</c:v>
                      </c:pt>
                      <c:pt idx="8">
                        <c:v>275000000</c:v>
                      </c:pt>
                      <c:pt idx="9">
                        <c:v>279560000</c:v>
                      </c:pt>
                      <c:pt idx="10">
                        <c:v>255272000</c:v>
                      </c:pt>
                      <c:pt idx="11">
                        <c:v>195799000</c:v>
                      </c:pt>
                      <c:pt idx="12">
                        <c:v>154560000</c:v>
                      </c:pt>
                      <c:pt idx="13">
                        <c:v>129560000</c:v>
                      </c:pt>
                      <c:pt idx="14">
                        <c:v>104560000</c:v>
                      </c:pt>
                      <c:pt idx="15">
                        <c:v>79560000</c:v>
                      </c:pt>
                      <c:pt idx="16">
                        <c:v>54560000</c:v>
                      </c:pt>
                      <c:pt idx="17">
                        <c:v>29560000</c:v>
                      </c:pt>
                      <c:pt idx="18">
                        <c:v>4560000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C227-4FED-9242-FA71FF43B851}"/>
                  </c:ext>
                </c:extLst>
              </c15:ser>
            </c15:filteredLineSeries>
            <c15:filteredLine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Data!$I$3</c15:sqref>
                        </c15:formulaRef>
                      </c:ext>
                    </c:extLst>
                    <c:strCache>
                      <c:ptCount val="1"/>
                      <c:pt idx="0">
                        <c:v>Senate Proposal</c:v>
                      </c:pt>
                    </c:strCache>
                  </c:strRef>
                </c:tx>
                <c:spPr>
                  <a:ln w="28575" cap="rnd">
                    <a:solidFill>
                      <a:srgbClr val="5B9BD5">
                        <a:lumMod val="75000"/>
                      </a:srgb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Data!$F$4:$F$22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Data!$I$4:$I$22</c15:sqref>
                        </c15:formulaRef>
                      </c:ext>
                    </c:extLst>
                    <c:numCache>
                      <c:formatCode>"$"#,##0_);\("$"#,##0\)</c:formatCode>
                      <c:ptCount val="19"/>
                      <c:pt idx="0">
                        <c:v>24288000</c:v>
                      </c:pt>
                      <c:pt idx="1">
                        <c:v>83761000</c:v>
                      </c:pt>
                      <c:pt idx="2">
                        <c:v>115000000</c:v>
                      </c:pt>
                      <c:pt idx="3">
                        <c:v>130000000</c:v>
                      </c:pt>
                      <c:pt idx="4">
                        <c:v>145000000</c:v>
                      </c:pt>
                      <c:pt idx="5">
                        <c:v>160000000</c:v>
                      </c:pt>
                      <c:pt idx="6">
                        <c:v>175000000</c:v>
                      </c:pt>
                      <c:pt idx="7">
                        <c:v>190000000</c:v>
                      </c:pt>
                      <c:pt idx="8">
                        <c:v>205000000</c:v>
                      </c:pt>
                      <c:pt idx="9">
                        <c:v>209560000</c:v>
                      </c:pt>
                      <c:pt idx="10">
                        <c:v>185272000</c:v>
                      </c:pt>
                      <c:pt idx="11">
                        <c:v>125799000</c:v>
                      </c:pt>
                      <c:pt idx="12">
                        <c:v>94560000</c:v>
                      </c:pt>
                      <c:pt idx="13">
                        <c:v>79560000</c:v>
                      </c:pt>
                      <c:pt idx="14">
                        <c:v>64560000</c:v>
                      </c:pt>
                      <c:pt idx="15">
                        <c:v>49560000</c:v>
                      </c:pt>
                      <c:pt idx="16">
                        <c:v>34560000</c:v>
                      </c:pt>
                      <c:pt idx="17">
                        <c:v>19560000</c:v>
                      </c:pt>
                      <c:pt idx="18">
                        <c:v>4560000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227-4FED-9242-FA71FF43B851}"/>
                  </c:ext>
                </c:extLst>
              </c15:ser>
            </c15:filteredLineSeries>
          </c:ext>
        </c:extLst>
      </c:lineChart>
      <c:catAx>
        <c:axId val="306079647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76735"/>
        <c:crosses val="autoZero"/>
        <c:auto val="1"/>
        <c:lblAlgn val="ctr"/>
        <c:lblOffset val="100"/>
        <c:noMultiLvlLbl val="0"/>
      </c:catAx>
      <c:valAx>
        <c:axId val="306076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cross"/>
        <c:minorTickMark val="in"/>
        <c:tickLblPos val="nextTo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6079647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729667642869026E-2"/>
                <c:y val="0.42392435285826857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lang="en-US"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(millions)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rgbClr val="A5A5A5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HIGHEST STATE MARGINAL INDIVIDUAL INCOME TAX RATES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Tax Year 2018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F8-4D5F-8971-1D33A2BAC5EA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F8-4D5F-8971-1D33A2BAC5EA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1F8-4D5F-8971-1D33A2BAC5EA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F8-4D5F-8971-1D33A2BAC5EA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1F8-4D5F-8971-1D33A2BAC5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'Marginal Tax Rates'!$I$2:$I$42</c:f>
              <c:strCache>
                <c:ptCount val="41"/>
                <c:pt idx="0">
                  <c:v>CA</c:v>
                </c:pt>
                <c:pt idx="1">
                  <c:v>HI</c:v>
                </c:pt>
                <c:pt idx="2">
                  <c:v>OR</c:v>
                </c:pt>
                <c:pt idx="3">
                  <c:v>MN</c:v>
                </c:pt>
                <c:pt idx="4">
                  <c:v>IA</c:v>
                </c:pt>
                <c:pt idx="5">
                  <c:v>NJ</c:v>
                </c:pt>
                <c:pt idx="6">
                  <c:v>VT</c:v>
                </c:pt>
                <c:pt idx="7">
                  <c:v>NY</c:v>
                </c:pt>
                <c:pt idx="8">
                  <c:v>WI</c:v>
                </c:pt>
                <c:pt idx="9">
                  <c:v>ME</c:v>
                </c:pt>
                <c:pt idx="10">
                  <c:v>SC</c:v>
                </c:pt>
                <c:pt idx="11">
                  <c:v>CT</c:v>
                </c:pt>
                <c:pt idx="12">
                  <c:v>ID</c:v>
                </c:pt>
                <c:pt idx="13">
                  <c:v>AR</c:v>
                </c:pt>
                <c:pt idx="14">
                  <c:v>MT</c:v>
                </c:pt>
                <c:pt idx="15">
                  <c:v>NE</c:v>
                </c:pt>
                <c:pt idx="16">
                  <c:v>DE</c:v>
                </c:pt>
                <c:pt idx="17">
                  <c:v>WV</c:v>
                </c:pt>
                <c:pt idx="18">
                  <c:v>GA</c:v>
                </c:pt>
                <c:pt idx="19">
                  <c:v>LA</c:v>
                </c:pt>
                <c:pt idx="20">
                  <c:v>RI</c:v>
                </c:pt>
                <c:pt idx="21">
                  <c:v>MO</c:v>
                </c:pt>
                <c:pt idx="22">
                  <c:v>MD</c:v>
                </c:pt>
                <c:pt idx="23">
                  <c:v>VA</c:v>
                </c:pt>
                <c:pt idx="24">
                  <c:v>KS</c:v>
                </c:pt>
                <c:pt idx="25">
                  <c:v>NC</c:v>
                </c:pt>
                <c:pt idx="26">
                  <c:v>MA</c:v>
                </c:pt>
                <c:pt idx="27">
                  <c:v>KY</c:v>
                </c:pt>
                <c:pt idx="28">
                  <c:v>AL</c:v>
                </c:pt>
                <c:pt idx="29">
                  <c:v>MS</c:v>
                </c:pt>
                <c:pt idx="30">
                  <c:v>OK</c:v>
                </c:pt>
                <c:pt idx="31">
                  <c:v>UT</c:v>
                </c:pt>
                <c:pt idx="32">
                  <c:v>OH</c:v>
                </c:pt>
                <c:pt idx="33">
                  <c:v>IL</c:v>
                </c:pt>
                <c:pt idx="34">
                  <c:v>NM</c:v>
                </c:pt>
                <c:pt idx="35">
                  <c:v>CO</c:v>
                </c:pt>
                <c:pt idx="36">
                  <c:v>AZ</c:v>
                </c:pt>
                <c:pt idx="37">
                  <c:v>MI</c:v>
                </c:pt>
                <c:pt idx="38">
                  <c:v>IN</c:v>
                </c:pt>
                <c:pt idx="39">
                  <c:v>PA</c:v>
                </c:pt>
                <c:pt idx="40">
                  <c:v>ND</c:v>
                </c:pt>
              </c:strCache>
            </c:strRef>
          </c:cat>
          <c:val>
            <c:numRef>
              <c:f>'Marginal Tax Rates'!$J$2:$J$42</c:f>
              <c:numCache>
                <c:formatCode>0.0%</c:formatCode>
                <c:ptCount val="41"/>
                <c:pt idx="0">
                  <c:v>0.13300000000000001</c:v>
                </c:pt>
                <c:pt idx="1">
                  <c:v>0.11</c:v>
                </c:pt>
                <c:pt idx="2">
                  <c:v>9.9000000000000005E-2</c:v>
                </c:pt>
                <c:pt idx="3">
                  <c:v>9.8500000000000004E-2</c:v>
                </c:pt>
                <c:pt idx="4">
                  <c:v>8.9800000000000005E-2</c:v>
                </c:pt>
                <c:pt idx="5">
                  <c:v>8.9700000000000002E-2</c:v>
                </c:pt>
                <c:pt idx="6">
                  <c:v>8.9499999999999996E-2</c:v>
                </c:pt>
                <c:pt idx="7">
                  <c:v>8.8200000000000001E-2</c:v>
                </c:pt>
                <c:pt idx="8">
                  <c:v>7.6499999999999999E-2</c:v>
                </c:pt>
                <c:pt idx="9">
                  <c:v>7.1499999999999994E-2</c:v>
                </c:pt>
                <c:pt idx="10">
                  <c:v>7.0000000000000007E-2</c:v>
                </c:pt>
                <c:pt idx="11">
                  <c:v>6.9900000000000004E-2</c:v>
                </c:pt>
                <c:pt idx="12" formatCode="0.00%">
                  <c:v>6.9250000000000006E-2</c:v>
                </c:pt>
                <c:pt idx="13">
                  <c:v>6.9000000000000006E-2</c:v>
                </c:pt>
                <c:pt idx="14">
                  <c:v>6.9000000000000006E-2</c:v>
                </c:pt>
                <c:pt idx="15">
                  <c:v>6.8400000000000002E-2</c:v>
                </c:pt>
                <c:pt idx="16">
                  <c:v>6.6000000000000003E-2</c:v>
                </c:pt>
                <c:pt idx="17">
                  <c:v>6.5000000000000002E-2</c:v>
                </c:pt>
                <c:pt idx="18">
                  <c:v>0.06</c:v>
                </c:pt>
                <c:pt idx="19">
                  <c:v>0.06</c:v>
                </c:pt>
                <c:pt idx="20">
                  <c:v>5.9900000000000002E-2</c:v>
                </c:pt>
                <c:pt idx="21">
                  <c:v>5.8999999999999997E-2</c:v>
                </c:pt>
                <c:pt idx="22">
                  <c:v>5.7500000000000002E-2</c:v>
                </c:pt>
                <c:pt idx="23">
                  <c:v>5.7500000000000002E-2</c:v>
                </c:pt>
                <c:pt idx="24">
                  <c:v>5.7000000000000002E-2</c:v>
                </c:pt>
                <c:pt idx="25">
                  <c:v>5.4989999999999997E-2</c:v>
                </c:pt>
                <c:pt idx="26">
                  <c:v>5.0999999999999997E-2</c:v>
                </c:pt>
                <c:pt idx="27" formatCode="0.00%">
                  <c:v>0.05</c:v>
                </c:pt>
                <c:pt idx="28">
                  <c:v>0.05</c:v>
                </c:pt>
                <c:pt idx="29">
                  <c:v>0.05</c:v>
                </c:pt>
                <c:pt idx="30">
                  <c:v>0.05</c:v>
                </c:pt>
                <c:pt idx="31">
                  <c:v>0.05</c:v>
                </c:pt>
                <c:pt idx="32">
                  <c:v>4.9970000000000001E-2</c:v>
                </c:pt>
                <c:pt idx="33">
                  <c:v>4.9500000000000002E-2</c:v>
                </c:pt>
                <c:pt idx="34">
                  <c:v>4.9000000000000002E-2</c:v>
                </c:pt>
                <c:pt idx="35">
                  <c:v>4.6300000000000001E-2</c:v>
                </c:pt>
                <c:pt idx="36">
                  <c:v>4.5400000000000003E-2</c:v>
                </c:pt>
                <c:pt idx="37">
                  <c:v>4.2500000000000003E-2</c:v>
                </c:pt>
                <c:pt idx="38">
                  <c:v>3.2300000000000002E-2</c:v>
                </c:pt>
                <c:pt idx="39">
                  <c:v>3.0700000000000002E-2</c:v>
                </c:pt>
                <c:pt idx="40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1F8-4D5F-8971-1D33A2BAC5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1115106128"/>
        <c:axId val="1184071888"/>
      </c:barChart>
      <c:catAx>
        <c:axId val="111510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71888"/>
        <c:crosses val="autoZero"/>
        <c:auto val="1"/>
        <c:lblAlgn val="ctr"/>
        <c:lblOffset val="100"/>
        <c:noMultiLvlLbl val="0"/>
      </c:catAx>
      <c:valAx>
        <c:axId val="118407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0.0%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106128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STATE</a:t>
            </a:r>
            <a:r>
              <a:rPr lang="en-US" sz="1800" baseline="0" dirty="0"/>
              <a:t> AVERAGE EFFECTIVE INDIVIDUAL INCOME TAX RATES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for Tax Year 2018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74-4FD7-84B8-4137F4A485D5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674-4FD7-84B8-4137F4A485D5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74-4FD7-84B8-4137F4A485D5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674-4FD7-84B8-4137F4A485D5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74-4FD7-84B8-4137F4A485D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674-4FD7-84B8-4137F4A485D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674-4FD7-84B8-4137F4A485D5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A674-4FD7-84B8-4137F4A485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'Effective Tax Rates'!$B$7:$B$56</c:f>
              <c:strCache>
                <c:ptCount val="41"/>
                <c:pt idx="0">
                  <c:v>OR</c:v>
                </c:pt>
                <c:pt idx="1">
                  <c:v>NY</c:v>
                </c:pt>
                <c:pt idx="2">
                  <c:v>CA</c:v>
                </c:pt>
                <c:pt idx="3">
                  <c:v>CT</c:v>
                </c:pt>
                <c:pt idx="4">
                  <c:v>MN</c:v>
                </c:pt>
                <c:pt idx="5">
                  <c:v>HI</c:v>
                </c:pt>
                <c:pt idx="6">
                  <c:v>DE</c:v>
                </c:pt>
                <c:pt idx="7">
                  <c:v>MA</c:v>
                </c:pt>
                <c:pt idx="8">
                  <c:v>WV</c:v>
                </c:pt>
                <c:pt idx="9">
                  <c:v>VA</c:v>
                </c:pt>
                <c:pt idx="10">
                  <c:v>WI</c:v>
                </c:pt>
                <c:pt idx="11">
                  <c:v>NC</c:v>
                </c:pt>
                <c:pt idx="12">
                  <c:v>MT</c:v>
                </c:pt>
                <c:pt idx="13">
                  <c:v>UT</c:v>
                </c:pt>
                <c:pt idx="14">
                  <c:v>IA</c:v>
                </c:pt>
                <c:pt idx="15">
                  <c:v>KY</c:v>
                </c:pt>
                <c:pt idx="16">
                  <c:v>ME</c:v>
                </c:pt>
                <c:pt idx="17">
                  <c:v>NE</c:v>
                </c:pt>
                <c:pt idx="18">
                  <c:v>VT</c:v>
                </c:pt>
                <c:pt idx="19">
                  <c:v>MD</c:v>
                </c:pt>
                <c:pt idx="20">
                  <c:v>AR</c:v>
                </c:pt>
                <c:pt idx="21">
                  <c:v>GA</c:v>
                </c:pt>
                <c:pt idx="22">
                  <c:v>KS</c:v>
                </c:pt>
                <c:pt idx="23">
                  <c:v>NJ</c:v>
                </c:pt>
                <c:pt idx="24">
                  <c:v>ID</c:v>
                </c:pt>
                <c:pt idx="25">
                  <c:v>MO</c:v>
                </c:pt>
                <c:pt idx="26">
                  <c:v>RI</c:v>
                </c:pt>
                <c:pt idx="27">
                  <c:v>OK</c:v>
                </c:pt>
                <c:pt idx="28">
                  <c:v>CO</c:v>
                </c:pt>
                <c:pt idx="29">
                  <c:v>MI</c:v>
                </c:pt>
                <c:pt idx="30">
                  <c:v>AL</c:v>
                </c:pt>
                <c:pt idx="31">
                  <c:v>SC</c:v>
                </c:pt>
                <c:pt idx="32">
                  <c:v>IL</c:v>
                </c:pt>
                <c:pt idx="33">
                  <c:v>IN</c:v>
                </c:pt>
                <c:pt idx="34">
                  <c:v>MS</c:v>
                </c:pt>
                <c:pt idx="35">
                  <c:v>PA</c:v>
                </c:pt>
                <c:pt idx="36">
                  <c:v>LA</c:v>
                </c:pt>
                <c:pt idx="37">
                  <c:v>OH</c:v>
                </c:pt>
                <c:pt idx="38">
                  <c:v>NM</c:v>
                </c:pt>
                <c:pt idx="39">
                  <c:v>AZ</c:v>
                </c:pt>
                <c:pt idx="40">
                  <c:v>ND</c:v>
                </c:pt>
              </c:strCache>
            </c:strRef>
          </c:cat>
          <c:val>
            <c:numRef>
              <c:f>'Effective Tax Rates'!$C$7:$C$56</c:f>
              <c:numCache>
                <c:formatCode>0.0%</c:formatCode>
                <c:ptCount val="41"/>
                <c:pt idx="0">
                  <c:v>6.2999160508022484E-2</c:v>
                </c:pt>
                <c:pt idx="1">
                  <c:v>6.0561231429108672E-2</c:v>
                </c:pt>
                <c:pt idx="2">
                  <c:v>5.8668376509798677E-2</c:v>
                </c:pt>
                <c:pt idx="3">
                  <c:v>5.470308935952569E-2</c:v>
                </c:pt>
                <c:pt idx="4">
                  <c:v>5.4612065359184177E-2</c:v>
                </c:pt>
                <c:pt idx="5">
                  <c:v>5.185291940254786E-2</c:v>
                </c:pt>
                <c:pt idx="6">
                  <c:v>4.9973135812117327E-2</c:v>
                </c:pt>
                <c:pt idx="7">
                  <c:v>4.7108298935304931E-2</c:v>
                </c:pt>
                <c:pt idx="8">
                  <c:v>4.6321672966311539E-2</c:v>
                </c:pt>
                <c:pt idx="9">
                  <c:v>4.3184662640080619E-2</c:v>
                </c:pt>
                <c:pt idx="10">
                  <c:v>4.1432580896570058E-2</c:v>
                </c:pt>
                <c:pt idx="11">
                  <c:v>4.1006553102929007E-2</c:v>
                </c:pt>
                <c:pt idx="12">
                  <c:v>4.0726234404469513E-2</c:v>
                </c:pt>
                <c:pt idx="13">
                  <c:v>4.0562041896075159E-2</c:v>
                </c:pt>
                <c:pt idx="14">
                  <c:v>4.0100495613963921E-2</c:v>
                </c:pt>
                <c:pt idx="15">
                  <c:v>3.9170880024168991E-2</c:v>
                </c:pt>
                <c:pt idx="16">
                  <c:v>3.9095446371441037E-2</c:v>
                </c:pt>
                <c:pt idx="17">
                  <c:v>3.8667088839613541E-2</c:v>
                </c:pt>
                <c:pt idx="18">
                  <c:v>3.8547900634838518E-2</c:v>
                </c:pt>
                <c:pt idx="19">
                  <c:v>3.8543688808729534E-2</c:v>
                </c:pt>
                <c:pt idx="20">
                  <c:v>3.7781087441505504E-2</c:v>
                </c:pt>
                <c:pt idx="21">
                  <c:v>3.7419958820752539E-2</c:v>
                </c:pt>
                <c:pt idx="22">
                  <c:v>3.7130859561206368E-2</c:v>
                </c:pt>
                <c:pt idx="23">
                  <c:v>3.6975278889554888E-2</c:v>
                </c:pt>
                <c:pt idx="24">
                  <c:v>3.6916388541599114E-2</c:v>
                </c:pt>
                <c:pt idx="25">
                  <c:v>3.5592212414144189E-2</c:v>
                </c:pt>
                <c:pt idx="26">
                  <c:v>3.533971259629469E-2</c:v>
                </c:pt>
                <c:pt idx="27">
                  <c:v>3.4050033870649046E-2</c:v>
                </c:pt>
                <c:pt idx="28">
                  <c:v>3.2958704308406396E-2</c:v>
                </c:pt>
                <c:pt idx="29">
                  <c:v>3.2167085229183129E-2</c:v>
                </c:pt>
                <c:pt idx="30">
                  <c:v>3.1445927514902883E-2</c:v>
                </c:pt>
                <c:pt idx="31">
                  <c:v>3.1295571738849691E-2</c:v>
                </c:pt>
                <c:pt idx="32">
                  <c:v>3.1265189122564971E-2</c:v>
                </c:pt>
                <c:pt idx="33">
                  <c:v>2.970482781186104E-2</c:v>
                </c:pt>
                <c:pt idx="34">
                  <c:v>2.9347992771373708E-2</c:v>
                </c:pt>
                <c:pt idx="35">
                  <c:v>2.838317580236065E-2</c:v>
                </c:pt>
                <c:pt idx="36">
                  <c:v>2.7193858388903036E-2</c:v>
                </c:pt>
                <c:pt idx="37">
                  <c:v>2.4071519265120446E-2</c:v>
                </c:pt>
                <c:pt idx="38">
                  <c:v>2.4012347894122699E-2</c:v>
                </c:pt>
                <c:pt idx="39">
                  <c:v>2.1666654892455835E-2</c:v>
                </c:pt>
                <c:pt idx="40">
                  <c:v>1.3835041938840937E-2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674-4FD7-84B8-4137F4A485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1115106128"/>
        <c:axId val="1184071888"/>
      </c:barChart>
      <c:catAx>
        <c:axId val="111510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071888"/>
        <c:crosses val="autoZero"/>
        <c:auto val="1"/>
        <c:lblAlgn val="ctr"/>
        <c:lblOffset val="100"/>
        <c:noMultiLvlLbl val="0"/>
      </c:catAx>
      <c:valAx>
        <c:axId val="118407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0.0%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106128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STATE</a:t>
            </a:r>
            <a:r>
              <a:rPr lang="en-US" sz="1800" baseline="0" dirty="0"/>
              <a:t> INCOME TAX LIABILITY BY FEDERAL AGI</a:t>
            </a:r>
          </a:p>
        </c:rich>
      </c:tx>
      <c:layout>
        <c:manualLayout>
          <c:xMode val="edge"/>
          <c:yMode val="edge"/>
          <c:x val="0.31386872672233468"/>
          <c:y val="4.0265761955235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006258396966041E-2"/>
          <c:y val="0.1218661516136722"/>
          <c:w val="0.87825045492423603"/>
          <c:h val="0.66642907489213754"/>
        </c:manualLayout>
      </c:layout>
      <c:lineChart>
        <c:grouping val="standard"/>
        <c:varyColors val="0"/>
        <c:ser>
          <c:idx val="0"/>
          <c:order val="0"/>
          <c:tx>
            <c:strRef>
              <c:f>'Ranges Single Checked'!$AH$2</c:f>
              <c:strCache>
                <c:ptCount val="1"/>
                <c:pt idx="0">
                  <c:v>SC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'Ranges Single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  <c:extLst/>
            </c:numRef>
          </c:cat>
          <c:val>
            <c:numRef>
              <c:f>'Ranges Single Checked'!$AH$3:$AH$153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16</c:v>
                </c:pt>
                <c:pt idx="17">
                  <c:v>46</c:v>
                </c:pt>
                <c:pt idx="18">
                  <c:v>76</c:v>
                </c:pt>
                <c:pt idx="19">
                  <c:v>110</c:v>
                </c:pt>
                <c:pt idx="20">
                  <c:v>150</c:v>
                </c:pt>
                <c:pt idx="21">
                  <c:v>190</c:v>
                </c:pt>
                <c:pt idx="22">
                  <c:v>234</c:v>
                </c:pt>
                <c:pt idx="23">
                  <c:v>284</c:v>
                </c:pt>
                <c:pt idx="24">
                  <c:v>334</c:v>
                </c:pt>
                <c:pt idx="25">
                  <c:v>386</c:v>
                </c:pt>
                <c:pt idx="26">
                  <c:v>446</c:v>
                </c:pt>
                <c:pt idx="27">
                  <c:v>506</c:v>
                </c:pt>
                <c:pt idx="28">
                  <c:v>568</c:v>
                </c:pt>
                <c:pt idx="29">
                  <c:v>638</c:v>
                </c:pt>
                <c:pt idx="30">
                  <c:v>708</c:v>
                </c:pt>
                <c:pt idx="31">
                  <c:v>778</c:v>
                </c:pt>
                <c:pt idx="32">
                  <c:v>848</c:v>
                </c:pt>
                <c:pt idx="33">
                  <c:v>918</c:v>
                </c:pt>
                <c:pt idx="34">
                  <c:v>988</c:v>
                </c:pt>
                <c:pt idx="35">
                  <c:v>1058</c:v>
                </c:pt>
                <c:pt idx="36">
                  <c:v>1128</c:v>
                </c:pt>
                <c:pt idx="37">
                  <c:v>1198</c:v>
                </c:pt>
                <c:pt idx="38">
                  <c:v>1268</c:v>
                </c:pt>
                <c:pt idx="39">
                  <c:v>1338</c:v>
                </c:pt>
                <c:pt idx="40">
                  <c:v>1408</c:v>
                </c:pt>
                <c:pt idx="41">
                  <c:v>1478</c:v>
                </c:pt>
                <c:pt idx="42">
                  <c:v>1548</c:v>
                </c:pt>
                <c:pt idx="43">
                  <c:v>1618</c:v>
                </c:pt>
                <c:pt idx="44">
                  <c:v>1688</c:v>
                </c:pt>
                <c:pt idx="45">
                  <c:v>1758</c:v>
                </c:pt>
                <c:pt idx="46">
                  <c:v>1828</c:v>
                </c:pt>
                <c:pt idx="47">
                  <c:v>1898</c:v>
                </c:pt>
                <c:pt idx="48">
                  <c:v>1968</c:v>
                </c:pt>
                <c:pt idx="49">
                  <c:v>2038</c:v>
                </c:pt>
                <c:pt idx="50">
                  <c:v>2108</c:v>
                </c:pt>
                <c:pt idx="51">
                  <c:v>2178</c:v>
                </c:pt>
                <c:pt idx="52">
                  <c:v>2248</c:v>
                </c:pt>
                <c:pt idx="53">
                  <c:v>2318</c:v>
                </c:pt>
                <c:pt idx="54">
                  <c:v>2388</c:v>
                </c:pt>
                <c:pt idx="55">
                  <c:v>2458</c:v>
                </c:pt>
                <c:pt idx="56">
                  <c:v>2528</c:v>
                </c:pt>
                <c:pt idx="57">
                  <c:v>2598</c:v>
                </c:pt>
                <c:pt idx="58">
                  <c:v>2668</c:v>
                </c:pt>
                <c:pt idx="59">
                  <c:v>2738</c:v>
                </c:pt>
                <c:pt idx="60">
                  <c:v>2808</c:v>
                </c:pt>
                <c:pt idx="61">
                  <c:v>2878</c:v>
                </c:pt>
                <c:pt idx="62">
                  <c:v>2948</c:v>
                </c:pt>
                <c:pt idx="63">
                  <c:v>3018</c:v>
                </c:pt>
                <c:pt idx="64">
                  <c:v>3088</c:v>
                </c:pt>
                <c:pt idx="65">
                  <c:v>3158</c:v>
                </c:pt>
                <c:pt idx="66">
                  <c:v>3228</c:v>
                </c:pt>
                <c:pt idx="67">
                  <c:v>3298</c:v>
                </c:pt>
                <c:pt idx="68">
                  <c:v>3368</c:v>
                </c:pt>
                <c:pt idx="69">
                  <c:v>3438</c:v>
                </c:pt>
                <c:pt idx="70">
                  <c:v>3508</c:v>
                </c:pt>
                <c:pt idx="71">
                  <c:v>3578</c:v>
                </c:pt>
                <c:pt idx="72">
                  <c:v>3648</c:v>
                </c:pt>
                <c:pt idx="73">
                  <c:v>3718</c:v>
                </c:pt>
                <c:pt idx="74">
                  <c:v>3788</c:v>
                </c:pt>
                <c:pt idx="75">
                  <c:v>3858</c:v>
                </c:pt>
                <c:pt idx="76">
                  <c:v>3928</c:v>
                </c:pt>
                <c:pt idx="77">
                  <c:v>3998</c:v>
                </c:pt>
                <c:pt idx="78">
                  <c:v>4068</c:v>
                </c:pt>
                <c:pt idx="79">
                  <c:v>4138</c:v>
                </c:pt>
                <c:pt idx="80">
                  <c:v>4208</c:v>
                </c:pt>
                <c:pt idx="81">
                  <c:v>4278</c:v>
                </c:pt>
                <c:pt idx="82">
                  <c:v>4348</c:v>
                </c:pt>
                <c:pt idx="83">
                  <c:v>4418</c:v>
                </c:pt>
                <c:pt idx="84">
                  <c:v>4488</c:v>
                </c:pt>
                <c:pt idx="85">
                  <c:v>4558</c:v>
                </c:pt>
                <c:pt idx="86">
                  <c:v>4628</c:v>
                </c:pt>
                <c:pt idx="87">
                  <c:v>4698</c:v>
                </c:pt>
                <c:pt idx="88">
                  <c:v>4768</c:v>
                </c:pt>
                <c:pt idx="89">
                  <c:v>4838</c:v>
                </c:pt>
                <c:pt idx="90">
                  <c:v>4908</c:v>
                </c:pt>
                <c:pt idx="91">
                  <c:v>4978</c:v>
                </c:pt>
                <c:pt idx="92">
                  <c:v>5048</c:v>
                </c:pt>
                <c:pt idx="93">
                  <c:v>5118</c:v>
                </c:pt>
                <c:pt idx="94">
                  <c:v>5188</c:v>
                </c:pt>
                <c:pt idx="95">
                  <c:v>5258</c:v>
                </c:pt>
                <c:pt idx="96">
                  <c:v>5328</c:v>
                </c:pt>
                <c:pt idx="97">
                  <c:v>5398</c:v>
                </c:pt>
                <c:pt idx="98">
                  <c:v>5468</c:v>
                </c:pt>
                <c:pt idx="99">
                  <c:v>5538</c:v>
                </c:pt>
                <c:pt idx="100">
                  <c:v>5608</c:v>
                </c:pt>
                <c:pt idx="101">
                  <c:v>5678</c:v>
                </c:pt>
                <c:pt idx="102">
                  <c:v>5748</c:v>
                </c:pt>
                <c:pt idx="103">
                  <c:v>5818</c:v>
                </c:pt>
                <c:pt idx="104">
                  <c:v>5888</c:v>
                </c:pt>
                <c:pt idx="105">
                  <c:v>5958</c:v>
                </c:pt>
                <c:pt idx="106">
                  <c:v>6028</c:v>
                </c:pt>
                <c:pt idx="107">
                  <c:v>6098</c:v>
                </c:pt>
                <c:pt idx="108">
                  <c:v>6168</c:v>
                </c:pt>
                <c:pt idx="109">
                  <c:v>6238</c:v>
                </c:pt>
                <c:pt idx="110">
                  <c:v>6308</c:v>
                </c:pt>
                <c:pt idx="111">
                  <c:v>6378</c:v>
                </c:pt>
                <c:pt idx="112">
                  <c:v>6448</c:v>
                </c:pt>
                <c:pt idx="113">
                  <c:v>6518</c:v>
                </c:pt>
                <c:pt idx="114">
                  <c:v>6588</c:v>
                </c:pt>
                <c:pt idx="115">
                  <c:v>6658</c:v>
                </c:pt>
                <c:pt idx="116">
                  <c:v>6728</c:v>
                </c:pt>
                <c:pt idx="117">
                  <c:v>6798</c:v>
                </c:pt>
                <c:pt idx="118">
                  <c:v>6868</c:v>
                </c:pt>
                <c:pt idx="119">
                  <c:v>6938</c:v>
                </c:pt>
                <c:pt idx="120">
                  <c:v>7008</c:v>
                </c:pt>
                <c:pt idx="121">
                  <c:v>7078</c:v>
                </c:pt>
                <c:pt idx="122">
                  <c:v>7148</c:v>
                </c:pt>
                <c:pt idx="123">
                  <c:v>7218</c:v>
                </c:pt>
                <c:pt idx="124">
                  <c:v>7288</c:v>
                </c:pt>
                <c:pt idx="125">
                  <c:v>7358</c:v>
                </c:pt>
                <c:pt idx="126">
                  <c:v>7428</c:v>
                </c:pt>
                <c:pt idx="127">
                  <c:v>7498</c:v>
                </c:pt>
                <c:pt idx="128">
                  <c:v>7568</c:v>
                </c:pt>
                <c:pt idx="129">
                  <c:v>7638</c:v>
                </c:pt>
                <c:pt idx="130">
                  <c:v>7708</c:v>
                </c:pt>
                <c:pt idx="131">
                  <c:v>7778</c:v>
                </c:pt>
                <c:pt idx="132">
                  <c:v>7848</c:v>
                </c:pt>
                <c:pt idx="133">
                  <c:v>7918</c:v>
                </c:pt>
                <c:pt idx="134">
                  <c:v>7988</c:v>
                </c:pt>
                <c:pt idx="135">
                  <c:v>8058</c:v>
                </c:pt>
                <c:pt idx="136">
                  <c:v>8128</c:v>
                </c:pt>
                <c:pt idx="137">
                  <c:v>8198</c:v>
                </c:pt>
                <c:pt idx="138">
                  <c:v>8268</c:v>
                </c:pt>
                <c:pt idx="139">
                  <c:v>8338</c:v>
                </c:pt>
                <c:pt idx="140">
                  <c:v>8408</c:v>
                </c:pt>
                <c:pt idx="141">
                  <c:v>8478</c:v>
                </c:pt>
                <c:pt idx="142">
                  <c:v>8548</c:v>
                </c:pt>
                <c:pt idx="143">
                  <c:v>8618</c:v>
                </c:pt>
                <c:pt idx="144">
                  <c:v>8688</c:v>
                </c:pt>
                <c:pt idx="145">
                  <c:v>8758</c:v>
                </c:pt>
                <c:pt idx="146">
                  <c:v>8828</c:v>
                </c:pt>
                <c:pt idx="147">
                  <c:v>8898</c:v>
                </c:pt>
                <c:pt idx="148">
                  <c:v>8968</c:v>
                </c:pt>
                <c:pt idx="149">
                  <c:v>9038</c:v>
                </c:pt>
                <c:pt idx="150">
                  <c:v>9108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201-49D3-A0BC-9B174AA9A4A3}"/>
            </c:ext>
          </c:extLst>
        </c:ser>
        <c:ser>
          <c:idx val="1"/>
          <c:order val="1"/>
          <c:tx>
            <c:strRef>
              <c:f>'Ranges Single Checked'!$AI$2</c:f>
              <c:strCache>
                <c:ptCount val="1"/>
                <c:pt idx="0">
                  <c:v>GA</c:v>
                </c:pt>
              </c:strCache>
            </c:strRef>
          </c:tx>
          <c:spPr>
            <a:ln w="38100" cap="rnd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'Ranges Single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  <c:extLst/>
            </c:numRef>
          </c:cat>
          <c:val>
            <c:numRef>
              <c:f>'Ranges Single Checked'!$AI$3:$AI$153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</c:v>
                </c:pt>
                <c:pt idx="9">
                  <c:v>27</c:v>
                </c:pt>
                <c:pt idx="10">
                  <c:v>52</c:v>
                </c:pt>
                <c:pt idx="11">
                  <c:v>82</c:v>
                </c:pt>
                <c:pt idx="12">
                  <c:v>121</c:v>
                </c:pt>
                <c:pt idx="13">
                  <c:v>166</c:v>
                </c:pt>
                <c:pt idx="14">
                  <c:v>216</c:v>
                </c:pt>
                <c:pt idx="15">
                  <c:v>271</c:v>
                </c:pt>
                <c:pt idx="16">
                  <c:v>329</c:v>
                </c:pt>
                <c:pt idx="17">
                  <c:v>386</c:v>
                </c:pt>
                <c:pt idx="18">
                  <c:v>444</c:v>
                </c:pt>
                <c:pt idx="19">
                  <c:v>501</c:v>
                </c:pt>
                <c:pt idx="20">
                  <c:v>559</c:v>
                </c:pt>
                <c:pt idx="21">
                  <c:v>616</c:v>
                </c:pt>
                <c:pt idx="22">
                  <c:v>674</c:v>
                </c:pt>
                <c:pt idx="23">
                  <c:v>731</c:v>
                </c:pt>
                <c:pt idx="24">
                  <c:v>789</c:v>
                </c:pt>
                <c:pt idx="25">
                  <c:v>846</c:v>
                </c:pt>
                <c:pt idx="26">
                  <c:v>904</c:v>
                </c:pt>
                <c:pt idx="27">
                  <c:v>961</c:v>
                </c:pt>
                <c:pt idx="28">
                  <c:v>1019</c:v>
                </c:pt>
                <c:pt idx="29">
                  <c:v>1076</c:v>
                </c:pt>
                <c:pt idx="30">
                  <c:v>1134</c:v>
                </c:pt>
                <c:pt idx="31">
                  <c:v>1191</c:v>
                </c:pt>
                <c:pt idx="32">
                  <c:v>1249</c:v>
                </c:pt>
                <c:pt idx="33">
                  <c:v>1306</c:v>
                </c:pt>
                <c:pt idx="34">
                  <c:v>1364</c:v>
                </c:pt>
                <c:pt idx="35">
                  <c:v>1421</c:v>
                </c:pt>
                <c:pt idx="36">
                  <c:v>1479</c:v>
                </c:pt>
                <c:pt idx="37">
                  <c:v>1536</c:v>
                </c:pt>
                <c:pt idx="38">
                  <c:v>1594</c:v>
                </c:pt>
                <c:pt idx="39">
                  <c:v>1651</c:v>
                </c:pt>
                <c:pt idx="40">
                  <c:v>1709</c:v>
                </c:pt>
                <c:pt idx="41">
                  <c:v>1766</c:v>
                </c:pt>
                <c:pt idx="42">
                  <c:v>1824</c:v>
                </c:pt>
                <c:pt idx="43">
                  <c:v>1881</c:v>
                </c:pt>
                <c:pt idx="44">
                  <c:v>1939</c:v>
                </c:pt>
                <c:pt idx="45">
                  <c:v>1996</c:v>
                </c:pt>
                <c:pt idx="46">
                  <c:v>2054</c:v>
                </c:pt>
                <c:pt idx="47">
                  <c:v>2111</c:v>
                </c:pt>
                <c:pt idx="48">
                  <c:v>2169</c:v>
                </c:pt>
                <c:pt idx="49">
                  <c:v>2226</c:v>
                </c:pt>
                <c:pt idx="50">
                  <c:v>2284</c:v>
                </c:pt>
                <c:pt idx="51">
                  <c:v>2341</c:v>
                </c:pt>
                <c:pt idx="52">
                  <c:v>2399</c:v>
                </c:pt>
                <c:pt idx="53">
                  <c:v>2456</c:v>
                </c:pt>
                <c:pt idx="54">
                  <c:v>2514</c:v>
                </c:pt>
                <c:pt idx="55">
                  <c:v>2571</c:v>
                </c:pt>
                <c:pt idx="56">
                  <c:v>2629</c:v>
                </c:pt>
                <c:pt idx="57">
                  <c:v>2686</c:v>
                </c:pt>
                <c:pt idx="58">
                  <c:v>2744</c:v>
                </c:pt>
                <c:pt idx="59">
                  <c:v>2801</c:v>
                </c:pt>
                <c:pt idx="60">
                  <c:v>2859</c:v>
                </c:pt>
                <c:pt idx="61">
                  <c:v>2916</c:v>
                </c:pt>
                <c:pt idx="62">
                  <c:v>2974</c:v>
                </c:pt>
                <c:pt idx="63">
                  <c:v>3031</c:v>
                </c:pt>
                <c:pt idx="64">
                  <c:v>3089</c:v>
                </c:pt>
                <c:pt idx="65">
                  <c:v>3146</c:v>
                </c:pt>
                <c:pt idx="66">
                  <c:v>3204</c:v>
                </c:pt>
                <c:pt idx="67">
                  <c:v>3261</c:v>
                </c:pt>
                <c:pt idx="68">
                  <c:v>3319</c:v>
                </c:pt>
                <c:pt idx="69">
                  <c:v>3376</c:v>
                </c:pt>
                <c:pt idx="70">
                  <c:v>3434</c:v>
                </c:pt>
                <c:pt idx="71">
                  <c:v>3491</c:v>
                </c:pt>
                <c:pt idx="72">
                  <c:v>3549</c:v>
                </c:pt>
                <c:pt idx="73">
                  <c:v>3606</c:v>
                </c:pt>
                <c:pt idx="74">
                  <c:v>3664</c:v>
                </c:pt>
                <c:pt idx="75">
                  <c:v>3721</c:v>
                </c:pt>
                <c:pt idx="76">
                  <c:v>3779</c:v>
                </c:pt>
                <c:pt idx="77">
                  <c:v>3836</c:v>
                </c:pt>
                <c:pt idx="78">
                  <c:v>3894</c:v>
                </c:pt>
                <c:pt idx="79">
                  <c:v>3951</c:v>
                </c:pt>
                <c:pt idx="80">
                  <c:v>4009</c:v>
                </c:pt>
                <c:pt idx="81">
                  <c:v>4066</c:v>
                </c:pt>
                <c:pt idx="82">
                  <c:v>4124</c:v>
                </c:pt>
                <c:pt idx="83">
                  <c:v>4181</c:v>
                </c:pt>
                <c:pt idx="84">
                  <c:v>4239</c:v>
                </c:pt>
                <c:pt idx="85">
                  <c:v>4296</c:v>
                </c:pt>
                <c:pt idx="86">
                  <c:v>4354</c:v>
                </c:pt>
                <c:pt idx="87">
                  <c:v>4411</c:v>
                </c:pt>
                <c:pt idx="88">
                  <c:v>4469</c:v>
                </c:pt>
                <c:pt idx="89">
                  <c:v>4526</c:v>
                </c:pt>
                <c:pt idx="90">
                  <c:v>4584</c:v>
                </c:pt>
                <c:pt idx="91">
                  <c:v>4641</c:v>
                </c:pt>
                <c:pt idx="92">
                  <c:v>4699</c:v>
                </c:pt>
                <c:pt idx="93">
                  <c:v>4756</c:v>
                </c:pt>
                <c:pt idx="94">
                  <c:v>4814</c:v>
                </c:pt>
                <c:pt idx="95">
                  <c:v>4871</c:v>
                </c:pt>
                <c:pt idx="96">
                  <c:v>4929</c:v>
                </c:pt>
                <c:pt idx="97">
                  <c:v>4986</c:v>
                </c:pt>
                <c:pt idx="98">
                  <c:v>5044</c:v>
                </c:pt>
                <c:pt idx="99">
                  <c:v>5101</c:v>
                </c:pt>
                <c:pt idx="100">
                  <c:v>5159</c:v>
                </c:pt>
                <c:pt idx="101">
                  <c:v>5216</c:v>
                </c:pt>
                <c:pt idx="102">
                  <c:v>5274</c:v>
                </c:pt>
                <c:pt idx="103">
                  <c:v>5331</c:v>
                </c:pt>
                <c:pt idx="104">
                  <c:v>5389</c:v>
                </c:pt>
                <c:pt idx="105">
                  <c:v>5446</c:v>
                </c:pt>
                <c:pt idx="106">
                  <c:v>5504</c:v>
                </c:pt>
                <c:pt idx="107">
                  <c:v>5561</c:v>
                </c:pt>
                <c:pt idx="108">
                  <c:v>5619</c:v>
                </c:pt>
                <c:pt idx="109">
                  <c:v>5676</c:v>
                </c:pt>
                <c:pt idx="110">
                  <c:v>5734</c:v>
                </c:pt>
                <c:pt idx="111">
                  <c:v>5791</c:v>
                </c:pt>
                <c:pt idx="112">
                  <c:v>5849</c:v>
                </c:pt>
                <c:pt idx="113">
                  <c:v>5906</c:v>
                </c:pt>
                <c:pt idx="114">
                  <c:v>5964</c:v>
                </c:pt>
                <c:pt idx="115">
                  <c:v>6021</c:v>
                </c:pt>
                <c:pt idx="116">
                  <c:v>6079</c:v>
                </c:pt>
                <c:pt idx="117">
                  <c:v>6136</c:v>
                </c:pt>
                <c:pt idx="118">
                  <c:v>6194</c:v>
                </c:pt>
                <c:pt idx="119">
                  <c:v>6251</c:v>
                </c:pt>
                <c:pt idx="120">
                  <c:v>6309</c:v>
                </c:pt>
                <c:pt idx="121">
                  <c:v>6366</c:v>
                </c:pt>
                <c:pt idx="122">
                  <c:v>6424</c:v>
                </c:pt>
                <c:pt idx="123">
                  <c:v>6481</c:v>
                </c:pt>
                <c:pt idx="124">
                  <c:v>6539</c:v>
                </c:pt>
                <c:pt idx="125">
                  <c:v>6596</c:v>
                </c:pt>
                <c:pt idx="126">
                  <c:v>6654</c:v>
                </c:pt>
                <c:pt idx="127">
                  <c:v>6711</c:v>
                </c:pt>
                <c:pt idx="128">
                  <c:v>6769</c:v>
                </c:pt>
                <c:pt idx="129">
                  <c:v>6826</c:v>
                </c:pt>
                <c:pt idx="130">
                  <c:v>6884</c:v>
                </c:pt>
                <c:pt idx="131">
                  <c:v>6941</c:v>
                </c:pt>
                <c:pt idx="132">
                  <c:v>6999</c:v>
                </c:pt>
                <c:pt idx="133">
                  <c:v>7056</c:v>
                </c:pt>
                <c:pt idx="134">
                  <c:v>7114</c:v>
                </c:pt>
                <c:pt idx="135">
                  <c:v>7171</c:v>
                </c:pt>
                <c:pt idx="136">
                  <c:v>7229</c:v>
                </c:pt>
                <c:pt idx="137">
                  <c:v>7286</c:v>
                </c:pt>
                <c:pt idx="138">
                  <c:v>7344</c:v>
                </c:pt>
                <c:pt idx="139">
                  <c:v>7401</c:v>
                </c:pt>
                <c:pt idx="140">
                  <c:v>7459</c:v>
                </c:pt>
                <c:pt idx="141">
                  <c:v>7516</c:v>
                </c:pt>
                <c:pt idx="142">
                  <c:v>7574</c:v>
                </c:pt>
                <c:pt idx="143">
                  <c:v>7631</c:v>
                </c:pt>
                <c:pt idx="144">
                  <c:v>7689</c:v>
                </c:pt>
                <c:pt idx="145">
                  <c:v>7746</c:v>
                </c:pt>
                <c:pt idx="146">
                  <c:v>7804</c:v>
                </c:pt>
                <c:pt idx="147">
                  <c:v>7861</c:v>
                </c:pt>
                <c:pt idx="148">
                  <c:v>7919</c:v>
                </c:pt>
                <c:pt idx="149">
                  <c:v>7976</c:v>
                </c:pt>
                <c:pt idx="150">
                  <c:v>8034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201-49D3-A0BC-9B174AA9A4A3}"/>
            </c:ext>
          </c:extLst>
        </c:ser>
        <c:ser>
          <c:idx val="2"/>
          <c:order val="2"/>
          <c:tx>
            <c:strRef>
              <c:f>'Ranges Single Checked'!$AJ$2</c:f>
              <c:strCache>
                <c:ptCount val="1"/>
                <c:pt idx="0">
                  <c:v>NC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'Ranges Single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  <c:extLst/>
            </c:numRef>
          </c:cat>
          <c:val>
            <c:numRef>
              <c:f>'Ranges Single Checked'!$AJ$3:$AJ$153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13</c:v>
                </c:pt>
                <c:pt idx="12">
                  <c:v>66</c:v>
                </c:pt>
                <c:pt idx="13">
                  <c:v>118</c:v>
                </c:pt>
                <c:pt idx="14">
                  <c:v>171</c:v>
                </c:pt>
                <c:pt idx="15">
                  <c:v>223</c:v>
                </c:pt>
                <c:pt idx="16">
                  <c:v>276</c:v>
                </c:pt>
                <c:pt idx="17">
                  <c:v>328</c:v>
                </c:pt>
                <c:pt idx="18">
                  <c:v>381</c:v>
                </c:pt>
                <c:pt idx="19">
                  <c:v>433</c:v>
                </c:pt>
                <c:pt idx="20">
                  <c:v>486</c:v>
                </c:pt>
                <c:pt idx="21">
                  <c:v>538</c:v>
                </c:pt>
                <c:pt idx="22">
                  <c:v>591</c:v>
                </c:pt>
                <c:pt idx="23">
                  <c:v>643</c:v>
                </c:pt>
                <c:pt idx="24">
                  <c:v>696</c:v>
                </c:pt>
                <c:pt idx="25">
                  <c:v>748</c:v>
                </c:pt>
                <c:pt idx="26">
                  <c:v>801</c:v>
                </c:pt>
                <c:pt idx="27">
                  <c:v>853</c:v>
                </c:pt>
                <c:pt idx="28">
                  <c:v>906</c:v>
                </c:pt>
                <c:pt idx="29">
                  <c:v>958</c:v>
                </c:pt>
                <c:pt idx="30">
                  <c:v>1011</c:v>
                </c:pt>
                <c:pt idx="31">
                  <c:v>1063</c:v>
                </c:pt>
                <c:pt idx="32">
                  <c:v>1116</c:v>
                </c:pt>
                <c:pt idx="33">
                  <c:v>1168</c:v>
                </c:pt>
                <c:pt idx="34">
                  <c:v>1221</c:v>
                </c:pt>
                <c:pt idx="35">
                  <c:v>1273</c:v>
                </c:pt>
                <c:pt idx="36">
                  <c:v>1326</c:v>
                </c:pt>
                <c:pt idx="37">
                  <c:v>1378</c:v>
                </c:pt>
                <c:pt idx="38">
                  <c:v>1431</c:v>
                </c:pt>
                <c:pt idx="39">
                  <c:v>1483</c:v>
                </c:pt>
                <c:pt idx="40">
                  <c:v>1536</c:v>
                </c:pt>
                <c:pt idx="41">
                  <c:v>1588</c:v>
                </c:pt>
                <c:pt idx="42">
                  <c:v>1641</c:v>
                </c:pt>
                <c:pt idx="43">
                  <c:v>1693</c:v>
                </c:pt>
                <c:pt idx="44">
                  <c:v>1746</c:v>
                </c:pt>
                <c:pt idx="45">
                  <c:v>1798</c:v>
                </c:pt>
                <c:pt idx="46">
                  <c:v>1851</c:v>
                </c:pt>
                <c:pt idx="47">
                  <c:v>1903</c:v>
                </c:pt>
                <c:pt idx="48">
                  <c:v>1956</c:v>
                </c:pt>
                <c:pt idx="49">
                  <c:v>2008</c:v>
                </c:pt>
                <c:pt idx="50">
                  <c:v>2061</c:v>
                </c:pt>
                <c:pt idx="51">
                  <c:v>2113</c:v>
                </c:pt>
                <c:pt idx="52">
                  <c:v>2166</c:v>
                </c:pt>
                <c:pt idx="53">
                  <c:v>2218</c:v>
                </c:pt>
                <c:pt idx="54">
                  <c:v>2271</c:v>
                </c:pt>
                <c:pt idx="55">
                  <c:v>2323</c:v>
                </c:pt>
                <c:pt idx="56">
                  <c:v>2376</c:v>
                </c:pt>
                <c:pt idx="57">
                  <c:v>2428</c:v>
                </c:pt>
                <c:pt idx="58">
                  <c:v>2481</c:v>
                </c:pt>
                <c:pt idx="59">
                  <c:v>2533</c:v>
                </c:pt>
                <c:pt idx="60">
                  <c:v>2586</c:v>
                </c:pt>
                <c:pt idx="61">
                  <c:v>2638</c:v>
                </c:pt>
                <c:pt idx="62">
                  <c:v>2691</c:v>
                </c:pt>
                <c:pt idx="63">
                  <c:v>2743</c:v>
                </c:pt>
                <c:pt idx="64">
                  <c:v>2796</c:v>
                </c:pt>
                <c:pt idx="65">
                  <c:v>2848</c:v>
                </c:pt>
                <c:pt idx="66">
                  <c:v>2901</c:v>
                </c:pt>
                <c:pt idx="67">
                  <c:v>2953</c:v>
                </c:pt>
                <c:pt idx="68">
                  <c:v>3006</c:v>
                </c:pt>
                <c:pt idx="69">
                  <c:v>3058</c:v>
                </c:pt>
                <c:pt idx="70">
                  <c:v>3111</c:v>
                </c:pt>
                <c:pt idx="71">
                  <c:v>3163</c:v>
                </c:pt>
                <c:pt idx="72">
                  <c:v>3216</c:v>
                </c:pt>
                <c:pt idx="73">
                  <c:v>3268</c:v>
                </c:pt>
                <c:pt idx="74">
                  <c:v>3321</c:v>
                </c:pt>
                <c:pt idx="75">
                  <c:v>3373</c:v>
                </c:pt>
                <c:pt idx="76">
                  <c:v>3426</c:v>
                </c:pt>
                <c:pt idx="77">
                  <c:v>3478</c:v>
                </c:pt>
                <c:pt idx="78">
                  <c:v>3531</c:v>
                </c:pt>
                <c:pt idx="79">
                  <c:v>3583</c:v>
                </c:pt>
                <c:pt idx="80">
                  <c:v>3636</c:v>
                </c:pt>
                <c:pt idx="81">
                  <c:v>3688</c:v>
                </c:pt>
                <c:pt idx="82">
                  <c:v>3741</c:v>
                </c:pt>
                <c:pt idx="83">
                  <c:v>3793</c:v>
                </c:pt>
                <c:pt idx="84">
                  <c:v>3846</c:v>
                </c:pt>
                <c:pt idx="85">
                  <c:v>3898</c:v>
                </c:pt>
                <c:pt idx="86">
                  <c:v>3951</c:v>
                </c:pt>
                <c:pt idx="87">
                  <c:v>4003</c:v>
                </c:pt>
                <c:pt idx="88">
                  <c:v>4056</c:v>
                </c:pt>
                <c:pt idx="89">
                  <c:v>4108</c:v>
                </c:pt>
                <c:pt idx="90">
                  <c:v>4161</c:v>
                </c:pt>
                <c:pt idx="91">
                  <c:v>4213</c:v>
                </c:pt>
                <c:pt idx="92">
                  <c:v>4266</c:v>
                </c:pt>
                <c:pt idx="93">
                  <c:v>4318</c:v>
                </c:pt>
                <c:pt idx="94">
                  <c:v>4371</c:v>
                </c:pt>
                <c:pt idx="95">
                  <c:v>4423</c:v>
                </c:pt>
                <c:pt idx="96">
                  <c:v>4476</c:v>
                </c:pt>
                <c:pt idx="97">
                  <c:v>4528</c:v>
                </c:pt>
                <c:pt idx="98">
                  <c:v>4581</c:v>
                </c:pt>
                <c:pt idx="99">
                  <c:v>4633</c:v>
                </c:pt>
                <c:pt idx="100">
                  <c:v>4686</c:v>
                </c:pt>
                <c:pt idx="101">
                  <c:v>4738</c:v>
                </c:pt>
                <c:pt idx="102">
                  <c:v>4791</c:v>
                </c:pt>
                <c:pt idx="103">
                  <c:v>4843</c:v>
                </c:pt>
                <c:pt idx="104">
                  <c:v>4896</c:v>
                </c:pt>
                <c:pt idx="105">
                  <c:v>4948</c:v>
                </c:pt>
                <c:pt idx="106">
                  <c:v>5001</c:v>
                </c:pt>
                <c:pt idx="107">
                  <c:v>5053</c:v>
                </c:pt>
                <c:pt idx="108">
                  <c:v>5106</c:v>
                </c:pt>
                <c:pt idx="109">
                  <c:v>5158</c:v>
                </c:pt>
                <c:pt idx="110">
                  <c:v>5211</c:v>
                </c:pt>
                <c:pt idx="111">
                  <c:v>5263</c:v>
                </c:pt>
                <c:pt idx="112">
                  <c:v>5316</c:v>
                </c:pt>
                <c:pt idx="113">
                  <c:v>5368</c:v>
                </c:pt>
                <c:pt idx="114">
                  <c:v>5421</c:v>
                </c:pt>
                <c:pt idx="115">
                  <c:v>5473</c:v>
                </c:pt>
                <c:pt idx="116">
                  <c:v>5526</c:v>
                </c:pt>
                <c:pt idx="117">
                  <c:v>5578</c:v>
                </c:pt>
                <c:pt idx="118">
                  <c:v>5631</c:v>
                </c:pt>
                <c:pt idx="119">
                  <c:v>5683</c:v>
                </c:pt>
                <c:pt idx="120">
                  <c:v>5736</c:v>
                </c:pt>
                <c:pt idx="121">
                  <c:v>5788</c:v>
                </c:pt>
                <c:pt idx="122">
                  <c:v>5841</c:v>
                </c:pt>
                <c:pt idx="123">
                  <c:v>5893</c:v>
                </c:pt>
                <c:pt idx="124">
                  <c:v>5946</c:v>
                </c:pt>
                <c:pt idx="125">
                  <c:v>5998</c:v>
                </c:pt>
                <c:pt idx="126">
                  <c:v>6051</c:v>
                </c:pt>
                <c:pt idx="127">
                  <c:v>6103</c:v>
                </c:pt>
                <c:pt idx="128">
                  <c:v>6156</c:v>
                </c:pt>
                <c:pt idx="129">
                  <c:v>6208</c:v>
                </c:pt>
                <c:pt idx="130">
                  <c:v>6261</c:v>
                </c:pt>
                <c:pt idx="131">
                  <c:v>6313</c:v>
                </c:pt>
                <c:pt idx="132">
                  <c:v>6366</c:v>
                </c:pt>
                <c:pt idx="133">
                  <c:v>6418</c:v>
                </c:pt>
                <c:pt idx="134">
                  <c:v>6471</c:v>
                </c:pt>
                <c:pt idx="135">
                  <c:v>6523</c:v>
                </c:pt>
                <c:pt idx="136">
                  <c:v>6576</c:v>
                </c:pt>
                <c:pt idx="137">
                  <c:v>6628</c:v>
                </c:pt>
                <c:pt idx="138">
                  <c:v>6681</c:v>
                </c:pt>
                <c:pt idx="139">
                  <c:v>6733</c:v>
                </c:pt>
                <c:pt idx="140">
                  <c:v>6786</c:v>
                </c:pt>
                <c:pt idx="141">
                  <c:v>6838</c:v>
                </c:pt>
                <c:pt idx="142">
                  <c:v>6891</c:v>
                </c:pt>
                <c:pt idx="143">
                  <c:v>6943</c:v>
                </c:pt>
                <c:pt idx="144">
                  <c:v>6996</c:v>
                </c:pt>
                <c:pt idx="145">
                  <c:v>7048</c:v>
                </c:pt>
                <c:pt idx="146">
                  <c:v>7101</c:v>
                </c:pt>
                <c:pt idx="147">
                  <c:v>7153</c:v>
                </c:pt>
                <c:pt idx="148">
                  <c:v>7206</c:v>
                </c:pt>
                <c:pt idx="149">
                  <c:v>7258</c:v>
                </c:pt>
                <c:pt idx="150">
                  <c:v>7311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201-49D3-A0BC-9B174AA9A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422255"/>
        <c:axId val="655431471"/>
      </c:lineChart>
      <c:catAx>
        <c:axId val="1624422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Federal AGI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431471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65543147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Income</a:t>
                </a:r>
                <a:r>
                  <a:rPr lang="en-US" sz="1200" baseline="0"/>
                  <a:t> Tax LIability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4422255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r"/>
      <c:layout>
        <c:manualLayout>
          <c:xMode val="edge"/>
          <c:yMode val="edge"/>
          <c:x val="0.89192856327741654"/>
          <c:y val="0.45229559373260159"/>
          <c:w val="6.8731818221718935E-2"/>
          <c:h val="0.17362860892388449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FEDERAL</a:t>
            </a:r>
            <a:r>
              <a:rPr lang="en-US" sz="1800" baseline="0"/>
              <a:t> FUNDS EFFECTIVE RATE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968808246795236E-2"/>
          <c:y val="0.11507892904750854"/>
          <c:w val="0.9417461675986154"/>
          <c:h val="0.6991804331518188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'Fed Rate Data FR'!$C$6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lumMod val="90000"/>
                <a:alpha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'Fed Rate Data FR'!$A$19:$A$762</c:f>
              <c:numCache>
                <c:formatCode>m/d/yyyy</c:formatCode>
                <c:ptCount val="744"/>
                <c:pt idx="0">
                  <c:v>22282</c:v>
                </c:pt>
                <c:pt idx="1">
                  <c:v>22313</c:v>
                </c:pt>
                <c:pt idx="2">
                  <c:v>22341</c:v>
                </c:pt>
                <c:pt idx="3">
                  <c:v>22372</c:v>
                </c:pt>
                <c:pt idx="4">
                  <c:v>22402</c:v>
                </c:pt>
                <c:pt idx="5">
                  <c:v>22433</c:v>
                </c:pt>
                <c:pt idx="6">
                  <c:v>22463</c:v>
                </c:pt>
                <c:pt idx="7">
                  <c:v>22494</c:v>
                </c:pt>
                <c:pt idx="8">
                  <c:v>22525</c:v>
                </c:pt>
                <c:pt idx="9">
                  <c:v>22555</c:v>
                </c:pt>
                <c:pt idx="10">
                  <c:v>22586</c:v>
                </c:pt>
                <c:pt idx="11">
                  <c:v>22616</c:v>
                </c:pt>
                <c:pt idx="12">
                  <c:v>22647</c:v>
                </c:pt>
                <c:pt idx="13">
                  <c:v>22678</c:v>
                </c:pt>
                <c:pt idx="14">
                  <c:v>22706</c:v>
                </c:pt>
                <c:pt idx="15">
                  <c:v>22737</c:v>
                </c:pt>
                <c:pt idx="16">
                  <c:v>22767</c:v>
                </c:pt>
                <c:pt idx="17">
                  <c:v>22798</c:v>
                </c:pt>
                <c:pt idx="18">
                  <c:v>22828</c:v>
                </c:pt>
                <c:pt idx="19">
                  <c:v>22859</c:v>
                </c:pt>
                <c:pt idx="20">
                  <c:v>22890</c:v>
                </c:pt>
                <c:pt idx="21">
                  <c:v>22920</c:v>
                </c:pt>
                <c:pt idx="22">
                  <c:v>22951</c:v>
                </c:pt>
                <c:pt idx="23">
                  <c:v>22981</c:v>
                </c:pt>
                <c:pt idx="24">
                  <c:v>23012</c:v>
                </c:pt>
                <c:pt idx="25">
                  <c:v>23043</c:v>
                </c:pt>
                <c:pt idx="26">
                  <c:v>23071</c:v>
                </c:pt>
                <c:pt idx="27">
                  <c:v>23102</c:v>
                </c:pt>
                <c:pt idx="28">
                  <c:v>23132</c:v>
                </c:pt>
                <c:pt idx="29">
                  <c:v>23163</c:v>
                </c:pt>
                <c:pt idx="30">
                  <c:v>23193</c:v>
                </c:pt>
                <c:pt idx="31">
                  <c:v>23224</c:v>
                </c:pt>
                <c:pt idx="32">
                  <c:v>23255</c:v>
                </c:pt>
                <c:pt idx="33">
                  <c:v>23285</c:v>
                </c:pt>
                <c:pt idx="34">
                  <c:v>23316</c:v>
                </c:pt>
                <c:pt idx="35">
                  <c:v>23346</c:v>
                </c:pt>
                <c:pt idx="36">
                  <c:v>23377</c:v>
                </c:pt>
                <c:pt idx="37">
                  <c:v>23408</c:v>
                </c:pt>
                <c:pt idx="38">
                  <c:v>23437</c:v>
                </c:pt>
                <c:pt idx="39">
                  <c:v>23468</c:v>
                </c:pt>
                <c:pt idx="40">
                  <c:v>23498</c:v>
                </c:pt>
                <c:pt idx="41">
                  <c:v>23529</c:v>
                </c:pt>
                <c:pt idx="42">
                  <c:v>23559</c:v>
                </c:pt>
                <c:pt idx="43">
                  <c:v>23590</c:v>
                </c:pt>
                <c:pt idx="44">
                  <c:v>23621</c:v>
                </c:pt>
                <c:pt idx="45">
                  <c:v>23651</c:v>
                </c:pt>
                <c:pt idx="46">
                  <c:v>23682</c:v>
                </c:pt>
                <c:pt idx="47">
                  <c:v>23712</c:v>
                </c:pt>
                <c:pt idx="48">
                  <c:v>23743</c:v>
                </c:pt>
                <c:pt idx="49">
                  <c:v>23774</c:v>
                </c:pt>
                <c:pt idx="50">
                  <c:v>23802</c:v>
                </c:pt>
                <c:pt idx="51">
                  <c:v>23833</c:v>
                </c:pt>
                <c:pt idx="52">
                  <c:v>23863</c:v>
                </c:pt>
                <c:pt idx="53">
                  <c:v>23894</c:v>
                </c:pt>
                <c:pt idx="54">
                  <c:v>23924</c:v>
                </c:pt>
                <c:pt idx="55">
                  <c:v>23955</c:v>
                </c:pt>
                <c:pt idx="56">
                  <c:v>23986</c:v>
                </c:pt>
                <c:pt idx="57">
                  <c:v>24016</c:v>
                </c:pt>
                <c:pt idx="58">
                  <c:v>24047</c:v>
                </c:pt>
                <c:pt idx="59">
                  <c:v>24077</c:v>
                </c:pt>
                <c:pt idx="60">
                  <c:v>24108</c:v>
                </c:pt>
                <c:pt idx="61">
                  <c:v>24139</c:v>
                </c:pt>
                <c:pt idx="62">
                  <c:v>24167</c:v>
                </c:pt>
                <c:pt idx="63">
                  <c:v>24198</c:v>
                </c:pt>
                <c:pt idx="64">
                  <c:v>24228</c:v>
                </c:pt>
                <c:pt idx="65">
                  <c:v>24259</c:v>
                </c:pt>
                <c:pt idx="66">
                  <c:v>24289</c:v>
                </c:pt>
                <c:pt idx="67">
                  <c:v>24320</c:v>
                </c:pt>
                <c:pt idx="68">
                  <c:v>24351</c:v>
                </c:pt>
                <c:pt idx="69">
                  <c:v>24381</c:v>
                </c:pt>
                <c:pt idx="70">
                  <c:v>24412</c:v>
                </c:pt>
                <c:pt idx="71">
                  <c:v>24442</c:v>
                </c:pt>
                <c:pt idx="72">
                  <c:v>24473</c:v>
                </c:pt>
                <c:pt idx="73">
                  <c:v>24504</c:v>
                </c:pt>
                <c:pt idx="74">
                  <c:v>24532</c:v>
                </c:pt>
                <c:pt idx="75">
                  <c:v>24563</c:v>
                </c:pt>
                <c:pt idx="76">
                  <c:v>24593</c:v>
                </c:pt>
                <c:pt idx="77">
                  <c:v>24624</c:v>
                </c:pt>
                <c:pt idx="78">
                  <c:v>24654</c:v>
                </c:pt>
                <c:pt idx="79">
                  <c:v>24685</c:v>
                </c:pt>
                <c:pt idx="80">
                  <c:v>24716</c:v>
                </c:pt>
                <c:pt idx="81">
                  <c:v>24746</c:v>
                </c:pt>
                <c:pt idx="82">
                  <c:v>24777</c:v>
                </c:pt>
                <c:pt idx="83">
                  <c:v>24807</c:v>
                </c:pt>
                <c:pt idx="84">
                  <c:v>24838</c:v>
                </c:pt>
                <c:pt idx="85">
                  <c:v>24869</c:v>
                </c:pt>
                <c:pt idx="86">
                  <c:v>24898</c:v>
                </c:pt>
                <c:pt idx="87">
                  <c:v>24929</c:v>
                </c:pt>
                <c:pt idx="88">
                  <c:v>24959</c:v>
                </c:pt>
                <c:pt idx="89">
                  <c:v>24990</c:v>
                </c:pt>
                <c:pt idx="90">
                  <c:v>25020</c:v>
                </c:pt>
                <c:pt idx="91">
                  <c:v>25051</c:v>
                </c:pt>
                <c:pt idx="92">
                  <c:v>25082</c:v>
                </c:pt>
                <c:pt idx="93">
                  <c:v>25112</c:v>
                </c:pt>
                <c:pt idx="94">
                  <c:v>25143</c:v>
                </c:pt>
                <c:pt idx="95">
                  <c:v>25173</c:v>
                </c:pt>
                <c:pt idx="96">
                  <c:v>25204</c:v>
                </c:pt>
                <c:pt idx="97">
                  <c:v>25235</c:v>
                </c:pt>
                <c:pt idx="98">
                  <c:v>25263</c:v>
                </c:pt>
                <c:pt idx="99">
                  <c:v>25294</c:v>
                </c:pt>
                <c:pt idx="100">
                  <c:v>25324</c:v>
                </c:pt>
                <c:pt idx="101">
                  <c:v>25355</c:v>
                </c:pt>
                <c:pt idx="102">
                  <c:v>25385</c:v>
                </c:pt>
                <c:pt idx="103">
                  <c:v>25416</c:v>
                </c:pt>
                <c:pt idx="104">
                  <c:v>25447</c:v>
                </c:pt>
                <c:pt idx="105">
                  <c:v>25477</c:v>
                </c:pt>
                <c:pt idx="106">
                  <c:v>25508</c:v>
                </c:pt>
                <c:pt idx="107">
                  <c:v>25538</c:v>
                </c:pt>
                <c:pt idx="108">
                  <c:v>25569</c:v>
                </c:pt>
                <c:pt idx="109">
                  <c:v>25600</c:v>
                </c:pt>
                <c:pt idx="110">
                  <c:v>25628</c:v>
                </c:pt>
                <c:pt idx="111">
                  <c:v>25659</c:v>
                </c:pt>
                <c:pt idx="112">
                  <c:v>25689</c:v>
                </c:pt>
                <c:pt idx="113">
                  <c:v>25720</c:v>
                </c:pt>
                <c:pt idx="114">
                  <c:v>25750</c:v>
                </c:pt>
                <c:pt idx="115">
                  <c:v>25781</c:v>
                </c:pt>
                <c:pt idx="116">
                  <c:v>25812</c:v>
                </c:pt>
                <c:pt idx="117">
                  <c:v>25842</c:v>
                </c:pt>
                <c:pt idx="118">
                  <c:v>25873</c:v>
                </c:pt>
                <c:pt idx="119">
                  <c:v>25903</c:v>
                </c:pt>
                <c:pt idx="120">
                  <c:v>25934</c:v>
                </c:pt>
                <c:pt idx="121">
                  <c:v>25965</c:v>
                </c:pt>
                <c:pt idx="122">
                  <c:v>25993</c:v>
                </c:pt>
                <c:pt idx="123">
                  <c:v>26024</c:v>
                </c:pt>
                <c:pt idx="124">
                  <c:v>26054</c:v>
                </c:pt>
                <c:pt idx="125">
                  <c:v>26085</c:v>
                </c:pt>
                <c:pt idx="126">
                  <c:v>26115</c:v>
                </c:pt>
                <c:pt idx="127">
                  <c:v>26146</c:v>
                </c:pt>
                <c:pt idx="128">
                  <c:v>26177</c:v>
                </c:pt>
                <c:pt idx="129">
                  <c:v>26207</c:v>
                </c:pt>
                <c:pt idx="130">
                  <c:v>26238</c:v>
                </c:pt>
                <c:pt idx="131">
                  <c:v>26268</c:v>
                </c:pt>
                <c:pt idx="132">
                  <c:v>26299</c:v>
                </c:pt>
                <c:pt idx="133">
                  <c:v>26330</c:v>
                </c:pt>
                <c:pt idx="134">
                  <c:v>26359</c:v>
                </c:pt>
                <c:pt idx="135">
                  <c:v>26390</c:v>
                </c:pt>
                <c:pt idx="136">
                  <c:v>26420</c:v>
                </c:pt>
                <c:pt idx="137">
                  <c:v>26451</c:v>
                </c:pt>
                <c:pt idx="138">
                  <c:v>26481</c:v>
                </c:pt>
                <c:pt idx="139">
                  <c:v>26512</c:v>
                </c:pt>
                <c:pt idx="140">
                  <c:v>26543</c:v>
                </c:pt>
                <c:pt idx="141">
                  <c:v>26573</c:v>
                </c:pt>
                <c:pt idx="142">
                  <c:v>26604</c:v>
                </c:pt>
                <c:pt idx="143">
                  <c:v>26634</c:v>
                </c:pt>
                <c:pt idx="144">
                  <c:v>26665</c:v>
                </c:pt>
                <c:pt idx="145">
                  <c:v>26696</c:v>
                </c:pt>
                <c:pt idx="146">
                  <c:v>26724</c:v>
                </c:pt>
                <c:pt idx="147">
                  <c:v>26755</c:v>
                </c:pt>
                <c:pt idx="148">
                  <c:v>26785</c:v>
                </c:pt>
                <c:pt idx="149">
                  <c:v>26816</c:v>
                </c:pt>
                <c:pt idx="150">
                  <c:v>26846</c:v>
                </c:pt>
                <c:pt idx="151">
                  <c:v>26877</c:v>
                </c:pt>
                <c:pt idx="152">
                  <c:v>26908</c:v>
                </c:pt>
                <c:pt idx="153">
                  <c:v>26938</c:v>
                </c:pt>
                <c:pt idx="154">
                  <c:v>26969</c:v>
                </c:pt>
                <c:pt idx="155">
                  <c:v>26999</c:v>
                </c:pt>
                <c:pt idx="156">
                  <c:v>27030</c:v>
                </c:pt>
                <c:pt idx="157">
                  <c:v>27061</c:v>
                </c:pt>
                <c:pt idx="158">
                  <c:v>27089</c:v>
                </c:pt>
                <c:pt idx="159">
                  <c:v>27120</c:v>
                </c:pt>
                <c:pt idx="160">
                  <c:v>27150</c:v>
                </c:pt>
                <c:pt idx="161">
                  <c:v>27181</c:v>
                </c:pt>
                <c:pt idx="162">
                  <c:v>27211</c:v>
                </c:pt>
                <c:pt idx="163">
                  <c:v>27242</c:v>
                </c:pt>
                <c:pt idx="164">
                  <c:v>27273</c:v>
                </c:pt>
                <c:pt idx="165">
                  <c:v>27303</c:v>
                </c:pt>
                <c:pt idx="166">
                  <c:v>27334</c:v>
                </c:pt>
                <c:pt idx="167">
                  <c:v>27364</c:v>
                </c:pt>
                <c:pt idx="168">
                  <c:v>27395</c:v>
                </c:pt>
                <c:pt idx="169">
                  <c:v>27426</c:v>
                </c:pt>
                <c:pt idx="170">
                  <c:v>27454</c:v>
                </c:pt>
                <c:pt idx="171">
                  <c:v>27485</c:v>
                </c:pt>
                <c:pt idx="172">
                  <c:v>27515</c:v>
                </c:pt>
                <c:pt idx="173">
                  <c:v>27546</c:v>
                </c:pt>
                <c:pt idx="174">
                  <c:v>27576</c:v>
                </c:pt>
                <c:pt idx="175">
                  <c:v>27607</c:v>
                </c:pt>
                <c:pt idx="176">
                  <c:v>27638</c:v>
                </c:pt>
                <c:pt idx="177">
                  <c:v>27668</c:v>
                </c:pt>
                <c:pt idx="178">
                  <c:v>27699</c:v>
                </c:pt>
                <c:pt idx="179">
                  <c:v>27729</c:v>
                </c:pt>
                <c:pt idx="180">
                  <c:v>27760</c:v>
                </c:pt>
                <c:pt idx="181">
                  <c:v>27791</c:v>
                </c:pt>
                <c:pt idx="182">
                  <c:v>27820</c:v>
                </c:pt>
                <c:pt idx="183">
                  <c:v>27851</c:v>
                </c:pt>
                <c:pt idx="184">
                  <c:v>27881</c:v>
                </c:pt>
                <c:pt idx="185">
                  <c:v>27912</c:v>
                </c:pt>
                <c:pt idx="186">
                  <c:v>27942</c:v>
                </c:pt>
                <c:pt idx="187">
                  <c:v>27973</c:v>
                </c:pt>
                <c:pt idx="188">
                  <c:v>28004</c:v>
                </c:pt>
                <c:pt idx="189">
                  <c:v>28034</c:v>
                </c:pt>
                <c:pt idx="190">
                  <c:v>28065</c:v>
                </c:pt>
                <c:pt idx="191">
                  <c:v>28095</c:v>
                </c:pt>
                <c:pt idx="192">
                  <c:v>28126</c:v>
                </c:pt>
                <c:pt idx="193">
                  <c:v>28157</c:v>
                </c:pt>
                <c:pt idx="194">
                  <c:v>28185</c:v>
                </c:pt>
                <c:pt idx="195">
                  <c:v>28216</c:v>
                </c:pt>
                <c:pt idx="196">
                  <c:v>28246</c:v>
                </c:pt>
                <c:pt idx="197">
                  <c:v>28277</c:v>
                </c:pt>
                <c:pt idx="198">
                  <c:v>28307</c:v>
                </c:pt>
                <c:pt idx="199">
                  <c:v>28338</c:v>
                </c:pt>
                <c:pt idx="200">
                  <c:v>28369</c:v>
                </c:pt>
                <c:pt idx="201">
                  <c:v>28399</c:v>
                </c:pt>
                <c:pt idx="202">
                  <c:v>28430</c:v>
                </c:pt>
                <c:pt idx="203">
                  <c:v>28460</c:v>
                </c:pt>
                <c:pt idx="204">
                  <c:v>28491</c:v>
                </c:pt>
                <c:pt idx="205">
                  <c:v>28522</c:v>
                </c:pt>
                <c:pt idx="206">
                  <c:v>28550</c:v>
                </c:pt>
                <c:pt idx="207">
                  <c:v>28581</c:v>
                </c:pt>
                <c:pt idx="208">
                  <c:v>28611</c:v>
                </c:pt>
                <c:pt idx="209">
                  <c:v>28642</c:v>
                </c:pt>
                <c:pt idx="210">
                  <c:v>28672</c:v>
                </c:pt>
                <c:pt idx="211">
                  <c:v>28703</c:v>
                </c:pt>
                <c:pt idx="212">
                  <c:v>28734</c:v>
                </c:pt>
                <c:pt idx="213">
                  <c:v>28764</c:v>
                </c:pt>
                <c:pt idx="214">
                  <c:v>28795</c:v>
                </c:pt>
                <c:pt idx="215">
                  <c:v>28825</c:v>
                </c:pt>
                <c:pt idx="216">
                  <c:v>28856</c:v>
                </c:pt>
                <c:pt idx="217">
                  <c:v>28887</c:v>
                </c:pt>
                <c:pt idx="218">
                  <c:v>28915</c:v>
                </c:pt>
                <c:pt idx="219">
                  <c:v>28946</c:v>
                </c:pt>
                <c:pt idx="220">
                  <c:v>28976</c:v>
                </c:pt>
                <c:pt idx="221">
                  <c:v>29007</c:v>
                </c:pt>
                <c:pt idx="222">
                  <c:v>29037</c:v>
                </c:pt>
                <c:pt idx="223">
                  <c:v>29068</c:v>
                </c:pt>
                <c:pt idx="224">
                  <c:v>29099</c:v>
                </c:pt>
                <c:pt idx="225">
                  <c:v>29129</c:v>
                </c:pt>
                <c:pt idx="226">
                  <c:v>29160</c:v>
                </c:pt>
                <c:pt idx="227">
                  <c:v>29190</c:v>
                </c:pt>
                <c:pt idx="228">
                  <c:v>29221</c:v>
                </c:pt>
                <c:pt idx="229">
                  <c:v>29252</c:v>
                </c:pt>
                <c:pt idx="230">
                  <c:v>29281</c:v>
                </c:pt>
                <c:pt idx="231">
                  <c:v>29312</c:v>
                </c:pt>
                <c:pt idx="232">
                  <c:v>29342</c:v>
                </c:pt>
                <c:pt idx="233">
                  <c:v>29373</c:v>
                </c:pt>
                <c:pt idx="234">
                  <c:v>29403</c:v>
                </c:pt>
                <c:pt idx="235">
                  <c:v>29434</c:v>
                </c:pt>
                <c:pt idx="236">
                  <c:v>29465</c:v>
                </c:pt>
                <c:pt idx="237">
                  <c:v>29495</c:v>
                </c:pt>
                <c:pt idx="238">
                  <c:v>29526</c:v>
                </c:pt>
                <c:pt idx="239">
                  <c:v>29556</c:v>
                </c:pt>
                <c:pt idx="240">
                  <c:v>29587</c:v>
                </c:pt>
                <c:pt idx="241">
                  <c:v>29618</c:v>
                </c:pt>
                <c:pt idx="242">
                  <c:v>29646</c:v>
                </c:pt>
                <c:pt idx="243">
                  <c:v>29677</c:v>
                </c:pt>
                <c:pt idx="244">
                  <c:v>29707</c:v>
                </c:pt>
                <c:pt idx="245">
                  <c:v>29738</c:v>
                </c:pt>
                <c:pt idx="246">
                  <c:v>29768</c:v>
                </c:pt>
                <c:pt idx="247">
                  <c:v>29799</c:v>
                </c:pt>
                <c:pt idx="248">
                  <c:v>29830</c:v>
                </c:pt>
                <c:pt idx="249">
                  <c:v>29860</c:v>
                </c:pt>
                <c:pt idx="250">
                  <c:v>29891</c:v>
                </c:pt>
                <c:pt idx="251">
                  <c:v>29921</c:v>
                </c:pt>
                <c:pt idx="252">
                  <c:v>29952</c:v>
                </c:pt>
                <c:pt idx="253">
                  <c:v>29983</c:v>
                </c:pt>
                <c:pt idx="254">
                  <c:v>30011</c:v>
                </c:pt>
                <c:pt idx="255">
                  <c:v>30042</c:v>
                </c:pt>
                <c:pt idx="256">
                  <c:v>30072</c:v>
                </c:pt>
                <c:pt idx="257">
                  <c:v>30103</c:v>
                </c:pt>
                <c:pt idx="258">
                  <c:v>30133</c:v>
                </c:pt>
                <c:pt idx="259">
                  <c:v>30164</c:v>
                </c:pt>
                <c:pt idx="260">
                  <c:v>30195</c:v>
                </c:pt>
                <c:pt idx="261">
                  <c:v>30225</c:v>
                </c:pt>
                <c:pt idx="262">
                  <c:v>30256</c:v>
                </c:pt>
                <c:pt idx="263">
                  <c:v>30286</c:v>
                </c:pt>
                <c:pt idx="264">
                  <c:v>30317</c:v>
                </c:pt>
                <c:pt idx="265">
                  <c:v>30348</c:v>
                </c:pt>
                <c:pt idx="266">
                  <c:v>30376</c:v>
                </c:pt>
                <c:pt idx="267">
                  <c:v>30407</c:v>
                </c:pt>
                <c:pt idx="268">
                  <c:v>30437</c:v>
                </c:pt>
                <c:pt idx="269">
                  <c:v>30468</c:v>
                </c:pt>
                <c:pt idx="270">
                  <c:v>30498</c:v>
                </c:pt>
                <c:pt idx="271">
                  <c:v>30529</c:v>
                </c:pt>
                <c:pt idx="272">
                  <c:v>30560</c:v>
                </c:pt>
                <c:pt idx="273">
                  <c:v>30590</c:v>
                </c:pt>
                <c:pt idx="274">
                  <c:v>30621</c:v>
                </c:pt>
                <c:pt idx="275">
                  <c:v>30651</c:v>
                </c:pt>
                <c:pt idx="276">
                  <c:v>30682</c:v>
                </c:pt>
                <c:pt idx="277">
                  <c:v>30713</c:v>
                </c:pt>
                <c:pt idx="278">
                  <c:v>30742</c:v>
                </c:pt>
                <c:pt idx="279">
                  <c:v>30773</c:v>
                </c:pt>
                <c:pt idx="280">
                  <c:v>30803</c:v>
                </c:pt>
                <c:pt idx="281">
                  <c:v>30834</c:v>
                </c:pt>
                <c:pt idx="282">
                  <c:v>30864</c:v>
                </c:pt>
                <c:pt idx="283">
                  <c:v>30895</c:v>
                </c:pt>
                <c:pt idx="284">
                  <c:v>30926</c:v>
                </c:pt>
                <c:pt idx="285">
                  <c:v>30956</c:v>
                </c:pt>
                <c:pt idx="286">
                  <c:v>30987</c:v>
                </c:pt>
                <c:pt idx="287">
                  <c:v>31017</c:v>
                </c:pt>
                <c:pt idx="288">
                  <c:v>31048</c:v>
                </c:pt>
                <c:pt idx="289">
                  <c:v>31079</c:v>
                </c:pt>
                <c:pt idx="290">
                  <c:v>31107</c:v>
                </c:pt>
                <c:pt idx="291">
                  <c:v>31138</c:v>
                </c:pt>
                <c:pt idx="292">
                  <c:v>31168</c:v>
                </c:pt>
                <c:pt idx="293">
                  <c:v>31199</c:v>
                </c:pt>
                <c:pt idx="294">
                  <c:v>31229</c:v>
                </c:pt>
                <c:pt idx="295">
                  <c:v>31260</c:v>
                </c:pt>
                <c:pt idx="296">
                  <c:v>31291</c:v>
                </c:pt>
                <c:pt idx="297">
                  <c:v>31321</c:v>
                </c:pt>
                <c:pt idx="298">
                  <c:v>31352</c:v>
                </c:pt>
                <c:pt idx="299">
                  <c:v>31382</c:v>
                </c:pt>
                <c:pt idx="300">
                  <c:v>31413</c:v>
                </c:pt>
                <c:pt idx="301">
                  <c:v>31444</c:v>
                </c:pt>
                <c:pt idx="302">
                  <c:v>31472</c:v>
                </c:pt>
                <c:pt idx="303">
                  <c:v>31503</c:v>
                </c:pt>
                <c:pt idx="304">
                  <c:v>31533</c:v>
                </c:pt>
                <c:pt idx="305">
                  <c:v>31564</c:v>
                </c:pt>
                <c:pt idx="306">
                  <c:v>31594</c:v>
                </c:pt>
                <c:pt idx="307">
                  <c:v>31625</c:v>
                </c:pt>
                <c:pt idx="308">
                  <c:v>31656</c:v>
                </c:pt>
                <c:pt idx="309">
                  <c:v>31686</c:v>
                </c:pt>
                <c:pt idx="310">
                  <c:v>31717</c:v>
                </c:pt>
                <c:pt idx="311">
                  <c:v>31747</c:v>
                </c:pt>
                <c:pt idx="312">
                  <c:v>31778</c:v>
                </c:pt>
                <c:pt idx="313">
                  <c:v>31809</c:v>
                </c:pt>
                <c:pt idx="314">
                  <c:v>31837</c:v>
                </c:pt>
                <c:pt idx="315">
                  <c:v>31868</c:v>
                </c:pt>
                <c:pt idx="316">
                  <c:v>31898</c:v>
                </c:pt>
                <c:pt idx="317">
                  <c:v>31929</c:v>
                </c:pt>
                <c:pt idx="318">
                  <c:v>31959</c:v>
                </c:pt>
                <c:pt idx="319">
                  <c:v>31990</c:v>
                </c:pt>
                <c:pt idx="320">
                  <c:v>32021</c:v>
                </c:pt>
                <c:pt idx="321">
                  <c:v>32051</c:v>
                </c:pt>
                <c:pt idx="322">
                  <c:v>32082</c:v>
                </c:pt>
                <c:pt idx="323">
                  <c:v>32112</c:v>
                </c:pt>
                <c:pt idx="324">
                  <c:v>32143</c:v>
                </c:pt>
                <c:pt idx="325">
                  <c:v>32174</c:v>
                </c:pt>
                <c:pt idx="326">
                  <c:v>32203</c:v>
                </c:pt>
                <c:pt idx="327">
                  <c:v>32234</c:v>
                </c:pt>
                <c:pt idx="328">
                  <c:v>32264</c:v>
                </c:pt>
                <c:pt idx="329">
                  <c:v>32295</c:v>
                </c:pt>
                <c:pt idx="330">
                  <c:v>32325</c:v>
                </c:pt>
                <c:pt idx="331">
                  <c:v>32356</c:v>
                </c:pt>
                <c:pt idx="332">
                  <c:v>32387</c:v>
                </c:pt>
                <c:pt idx="333">
                  <c:v>32417</c:v>
                </c:pt>
                <c:pt idx="334">
                  <c:v>32448</c:v>
                </c:pt>
                <c:pt idx="335">
                  <c:v>32478</c:v>
                </c:pt>
                <c:pt idx="336">
                  <c:v>32509</c:v>
                </c:pt>
                <c:pt idx="337">
                  <c:v>32540</c:v>
                </c:pt>
                <c:pt idx="338">
                  <c:v>32568</c:v>
                </c:pt>
                <c:pt idx="339">
                  <c:v>32599</c:v>
                </c:pt>
                <c:pt idx="340">
                  <c:v>32629</c:v>
                </c:pt>
                <c:pt idx="341">
                  <c:v>32660</c:v>
                </c:pt>
                <c:pt idx="342">
                  <c:v>32690</c:v>
                </c:pt>
                <c:pt idx="343">
                  <c:v>32721</c:v>
                </c:pt>
                <c:pt idx="344">
                  <c:v>32752</c:v>
                </c:pt>
                <c:pt idx="345">
                  <c:v>32782</c:v>
                </c:pt>
                <c:pt idx="346">
                  <c:v>32813</c:v>
                </c:pt>
                <c:pt idx="347">
                  <c:v>32843</c:v>
                </c:pt>
                <c:pt idx="348">
                  <c:v>32874</c:v>
                </c:pt>
                <c:pt idx="349">
                  <c:v>32905</c:v>
                </c:pt>
                <c:pt idx="350">
                  <c:v>32933</c:v>
                </c:pt>
                <c:pt idx="351">
                  <c:v>32964</c:v>
                </c:pt>
                <c:pt idx="352">
                  <c:v>32994</c:v>
                </c:pt>
                <c:pt idx="353">
                  <c:v>33025</c:v>
                </c:pt>
                <c:pt idx="354">
                  <c:v>33055</c:v>
                </c:pt>
                <c:pt idx="355">
                  <c:v>33086</c:v>
                </c:pt>
                <c:pt idx="356">
                  <c:v>33117</c:v>
                </c:pt>
                <c:pt idx="357">
                  <c:v>33147</c:v>
                </c:pt>
                <c:pt idx="358">
                  <c:v>33178</c:v>
                </c:pt>
                <c:pt idx="359">
                  <c:v>33208</c:v>
                </c:pt>
                <c:pt idx="360">
                  <c:v>33239</c:v>
                </c:pt>
                <c:pt idx="361">
                  <c:v>33270</c:v>
                </c:pt>
                <c:pt idx="362">
                  <c:v>33298</c:v>
                </c:pt>
                <c:pt idx="363">
                  <c:v>33329</c:v>
                </c:pt>
                <c:pt idx="364">
                  <c:v>33359</c:v>
                </c:pt>
                <c:pt idx="365">
                  <c:v>33390</c:v>
                </c:pt>
                <c:pt idx="366">
                  <c:v>33420</c:v>
                </c:pt>
                <c:pt idx="367">
                  <c:v>33451</c:v>
                </c:pt>
                <c:pt idx="368">
                  <c:v>33482</c:v>
                </c:pt>
                <c:pt idx="369">
                  <c:v>33512</c:v>
                </c:pt>
                <c:pt idx="370">
                  <c:v>33543</c:v>
                </c:pt>
                <c:pt idx="371">
                  <c:v>33573</c:v>
                </c:pt>
                <c:pt idx="372">
                  <c:v>33604</c:v>
                </c:pt>
                <c:pt idx="373">
                  <c:v>33635</c:v>
                </c:pt>
                <c:pt idx="374">
                  <c:v>33664</c:v>
                </c:pt>
                <c:pt idx="375">
                  <c:v>33695</c:v>
                </c:pt>
                <c:pt idx="376">
                  <c:v>33725</c:v>
                </c:pt>
                <c:pt idx="377">
                  <c:v>33756</c:v>
                </c:pt>
                <c:pt idx="378">
                  <c:v>33786</c:v>
                </c:pt>
                <c:pt idx="379">
                  <c:v>33817</c:v>
                </c:pt>
                <c:pt idx="380">
                  <c:v>33848</c:v>
                </c:pt>
                <c:pt idx="381">
                  <c:v>33878</c:v>
                </c:pt>
                <c:pt idx="382">
                  <c:v>33909</c:v>
                </c:pt>
                <c:pt idx="383">
                  <c:v>33939</c:v>
                </c:pt>
                <c:pt idx="384">
                  <c:v>33970</c:v>
                </c:pt>
                <c:pt idx="385">
                  <c:v>34001</c:v>
                </c:pt>
                <c:pt idx="386">
                  <c:v>34029</c:v>
                </c:pt>
                <c:pt idx="387">
                  <c:v>34060</c:v>
                </c:pt>
                <c:pt idx="388">
                  <c:v>34090</c:v>
                </c:pt>
                <c:pt idx="389">
                  <c:v>34121</c:v>
                </c:pt>
                <c:pt idx="390">
                  <c:v>34151</c:v>
                </c:pt>
                <c:pt idx="391">
                  <c:v>34182</c:v>
                </c:pt>
                <c:pt idx="392">
                  <c:v>34213</c:v>
                </c:pt>
                <c:pt idx="393">
                  <c:v>34243</c:v>
                </c:pt>
                <c:pt idx="394">
                  <c:v>34274</c:v>
                </c:pt>
                <c:pt idx="395">
                  <c:v>34304</c:v>
                </c:pt>
                <c:pt idx="396">
                  <c:v>34335</c:v>
                </c:pt>
                <c:pt idx="397">
                  <c:v>34366</c:v>
                </c:pt>
                <c:pt idx="398">
                  <c:v>34394</c:v>
                </c:pt>
                <c:pt idx="399">
                  <c:v>34425</c:v>
                </c:pt>
                <c:pt idx="400">
                  <c:v>34455</c:v>
                </c:pt>
                <c:pt idx="401">
                  <c:v>34486</c:v>
                </c:pt>
                <c:pt idx="402">
                  <c:v>34516</c:v>
                </c:pt>
                <c:pt idx="403">
                  <c:v>34547</c:v>
                </c:pt>
                <c:pt idx="404">
                  <c:v>34578</c:v>
                </c:pt>
                <c:pt idx="405">
                  <c:v>34608</c:v>
                </c:pt>
                <c:pt idx="406">
                  <c:v>34639</c:v>
                </c:pt>
                <c:pt idx="407">
                  <c:v>34669</c:v>
                </c:pt>
                <c:pt idx="408">
                  <c:v>34700</c:v>
                </c:pt>
                <c:pt idx="409">
                  <c:v>34731</c:v>
                </c:pt>
                <c:pt idx="410">
                  <c:v>34759</c:v>
                </c:pt>
                <c:pt idx="411">
                  <c:v>34790</c:v>
                </c:pt>
                <c:pt idx="412">
                  <c:v>34820</c:v>
                </c:pt>
                <c:pt idx="413">
                  <c:v>34851</c:v>
                </c:pt>
                <c:pt idx="414">
                  <c:v>34881</c:v>
                </c:pt>
                <c:pt idx="415">
                  <c:v>34912</c:v>
                </c:pt>
                <c:pt idx="416">
                  <c:v>34943</c:v>
                </c:pt>
                <c:pt idx="417">
                  <c:v>34973</c:v>
                </c:pt>
                <c:pt idx="418">
                  <c:v>35004</c:v>
                </c:pt>
                <c:pt idx="419">
                  <c:v>35034</c:v>
                </c:pt>
                <c:pt idx="420">
                  <c:v>35065</c:v>
                </c:pt>
                <c:pt idx="421">
                  <c:v>35096</c:v>
                </c:pt>
                <c:pt idx="422">
                  <c:v>35125</c:v>
                </c:pt>
                <c:pt idx="423">
                  <c:v>35156</c:v>
                </c:pt>
                <c:pt idx="424">
                  <c:v>35186</c:v>
                </c:pt>
                <c:pt idx="425">
                  <c:v>35217</c:v>
                </c:pt>
                <c:pt idx="426">
                  <c:v>35247</c:v>
                </c:pt>
                <c:pt idx="427">
                  <c:v>35278</c:v>
                </c:pt>
                <c:pt idx="428">
                  <c:v>35309</c:v>
                </c:pt>
                <c:pt idx="429">
                  <c:v>35339</c:v>
                </c:pt>
                <c:pt idx="430">
                  <c:v>35370</c:v>
                </c:pt>
                <c:pt idx="431">
                  <c:v>35400</c:v>
                </c:pt>
                <c:pt idx="432">
                  <c:v>35431</c:v>
                </c:pt>
                <c:pt idx="433">
                  <c:v>35462</c:v>
                </c:pt>
                <c:pt idx="434">
                  <c:v>35490</c:v>
                </c:pt>
                <c:pt idx="435">
                  <c:v>35521</c:v>
                </c:pt>
                <c:pt idx="436">
                  <c:v>35551</c:v>
                </c:pt>
                <c:pt idx="437">
                  <c:v>35582</c:v>
                </c:pt>
                <c:pt idx="438">
                  <c:v>35612</c:v>
                </c:pt>
                <c:pt idx="439">
                  <c:v>35643</c:v>
                </c:pt>
                <c:pt idx="440">
                  <c:v>35674</c:v>
                </c:pt>
                <c:pt idx="441">
                  <c:v>35704</c:v>
                </c:pt>
                <c:pt idx="442">
                  <c:v>35735</c:v>
                </c:pt>
                <c:pt idx="443">
                  <c:v>35765</c:v>
                </c:pt>
                <c:pt idx="444">
                  <c:v>35796</c:v>
                </c:pt>
                <c:pt idx="445">
                  <c:v>35827</c:v>
                </c:pt>
                <c:pt idx="446">
                  <c:v>35855</c:v>
                </c:pt>
                <c:pt idx="447">
                  <c:v>35886</c:v>
                </c:pt>
                <c:pt idx="448">
                  <c:v>35916</c:v>
                </c:pt>
                <c:pt idx="449">
                  <c:v>35947</c:v>
                </c:pt>
                <c:pt idx="450">
                  <c:v>35977</c:v>
                </c:pt>
                <c:pt idx="451">
                  <c:v>36008</c:v>
                </c:pt>
                <c:pt idx="452">
                  <c:v>36039</c:v>
                </c:pt>
                <c:pt idx="453">
                  <c:v>36069</c:v>
                </c:pt>
                <c:pt idx="454">
                  <c:v>36100</c:v>
                </c:pt>
                <c:pt idx="455">
                  <c:v>36130</c:v>
                </c:pt>
                <c:pt idx="456">
                  <c:v>36161</c:v>
                </c:pt>
                <c:pt idx="457">
                  <c:v>36192</c:v>
                </c:pt>
                <c:pt idx="458">
                  <c:v>36220</c:v>
                </c:pt>
                <c:pt idx="459">
                  <c:v>36251</c:v>
                </c:pt>
                <c:pt idx="460">
                  <c:v>36281</c:v>
                </c:pt>
                <c:pt idx="461">
                  <c:v>36312</c:v>
                </c:pt>
                <c:pt idx="462">
                  <c:v>36342</c:v>
                </c:pt>
                <c:pt idx="463">
                  <c:v>36373</c:v>
                </c:pt>
                <c:pt idx="464">
                  <c:v>36404</c:v>
                </c:pt>
                <c:pt idx="465">
                  <c:v>36434</c:v>
                </c:pt>
                <c:pt idx="466">
                  <c:v>36465</c:v>
                </c:pt>
                <c:pt idx="467">
                  <c:v>36495</c:v>
                </c:pt>
                <c:pt idx="468">
                  <c:v>36526</c:v>
                </c:pt>
                <c:pt idx="469">
                  <c:v>36557</c:v>
                </c:pt>
                <c:pt idx="470">
                  <c:v>36586</c:v>
                </c:pt>
                <c:pt idx="471">
                  <c:v>36617</c:v>
                </c:pt>
                <c:pt idx="472">
                  <c:v>36647</c:v>
                </c:pt>
                <c:pt idx="473">
                  <c:v>36678</c:v>
                </c:pt>
                <c:pt idx="474">
                  <c:v>36708</c:v>
                </c:pt>
                <c:pt idx="475">
                  <c:v>36739</c:v>
                </c:pt>
                <c:pt idx="476">
                  <c:v>36770</c:v>
                </c:pt>
                <c:pt idx="477">
                  <c:v>36800</c:v>
                </c:pt>
                <c:pt idx="478">
                  <c:v>36831</c:v>
                </c:pt>
                <c:pt idx="479">
                  <c:v>36861</c:v>
                </c:pt>
                <c:pt idx="480">
                  <c:v>36892</c:v>
                </c:pt>
                <c:pt idx="481">
                  <c:v>36923</c:v>
                </c:pt>
                <c:pt idx="482">
                  <c:v>36951</c:v>
                </c:pt>
                <c:pt idx="483">
                  <c:v>36982</c:v>
                </c:pt>
                <c:pt idx="484">
                  <c:v>37012</c:v>
                </c:pt>
                <c:pt idx="485">
                  <c:v>37043</c:v>
                </c:pt>
                <c:pt idx="486">
                  <c:v>37073</c:v>
                </c:pt>
                <c:pt idx="487">
                  <c:v>37104</c:v>
                </c:pt>
                <c:pt idx="488">
                  <c:v>37135</c:v>
                </c:pt>
                <c:pt idx="489">
                  <c:v>37165</c:v>
                </c:pt>
                <c:pt idx="490">
                  <c:v>37196</c:v>
                </c:pt>
                <c:pt idx="491">
                  <c:v>37226</c:v>
                </c:pt>
                <c:pt idx="492">
                  <c:v>37257</c:v>
                </c:pt>
                <c:pt idx="493">
                  <c:v>37288</c:v>
                </c:pt>
                <c:pt idx="494">
                  <c:v>37316</c:v>
                </c:pt>
                <c:pt idx="495">
                  <c:v>37347</c:v>
                </c:pt>
                <c:pt idx="496">
                  <c:v>37377</c:v>
                </c:pt>
                <c:pt idx="497">
                  <c:v>37408</c:v>
                </c:pt>
                <c:pt idx="498">
                  <c:v>37438</c:v>
                </c:pt>
                <c:pt idx="499">
                  <c:v>37469</c:v>
                </c:pt>
                <c:pt idx="500">
                  <c:v>37500</c:v>
                </c:pt>
                <c:pt idx="501">
                  <c:v>37530</c:v>
                </c:pt>
                <c:pt idx="502">
                  <c:v>37561</c:v>
                </c:pt>
                <c:pt idx="503">
                  <c:v>37591</c:v>
                </c:pt>
                <c:pt idx="504">
                  <c:v>37622</c:v>
                </c:pt>
                <c:pt idx="505">
                  <c:v>37653</c:v>
                </c:pt>
                <c:pt idx="506">
                  <c:v>37681</c:v>
                </c:pt>
                <c:pt idx="507">
                  <c:v>37712</c:v>
                </c:pt>
                <c:pt idx="508">
                  <c:v>37742</c:v>
                </c:pt>
                <c:pt idx="509">
                  <c:v>37773</c:v>
                </c:pt>
                <c:pt idx="510">
                  <c:v>37803</c:v>
                </c:pt>
                <c:pt idx="511">
                  <c:v>37834</c:v>
                </c:pt>
                <c:pt idx="512">
                  <c:v>37865</c:v>
                </c:pt>
                <c:pt idx="513">
                  <c:v>37895</c:v>
                </c:pt>
                <c:pt idx="514">
                  <c:v>37926</c:v>
                </c:pt>
                <c:pt idx="515">
                  <c:v>37956</c:v>
                </c:pt>
                <c:pt idx="516">
                  <c:v>37987</c:v>
                </c:pt>
                <c:pt idx="517">
                  <c:v>38018</c:v>
                </c:pt>
                <c:pt idx="518">
                  <c:v>38047</c:v>
                </c:pt>
                <c:pt idx="519">
                  <c:v>38078</c:v>
                </c:pt>
                <c:pt idx="520">
                  <c:v>38108</c:v>
                </c:pt>
                <c:pt idx="521">
                  <c:v>38139</c:v>
                </c:pt>
                <c:pt idx="522">
                  <c:v>38169</c:v>
                </c:pt>
                <c:pt idx="523">
                  <c:v>38200</c:v>
                </c:pt>
                <c:pt idx="524">
                  <c:v>38231</c:v>
                </c:pt>
                <c:pt idx="525">
                  <c:v>38261</c:v>
                </c:pt>
                <c:pt idx="526">
                  <c:v>38292</c:v>
                </c:pt>
                <c:pt idx="527">
                  <c:v>38322</c:v>
                </c:pt>
                <c:pt idx="528">
                  <c:v>38353</c:v>
                </c:pt>
                <c:pt idx="529">
                  <c:v>38384</c:v>
                </c:pt>
                <c:pt idx="530">
                  <c:v>38412</c:v>
                </c:pt>
                <c:pt idx="531">
                  <c:v>38443</c:v>
                </c:pt>
                <c:pt idx="532">
                  <c:v>38473</c:v>
                </c:pt>
                <c:pt idx="533">
                  <c:v>38504</c:v>
                </c:pt>
                <c:pt idx="534">
                  <c:v>38534</c:v>
                </c:pt>
                <c:pt idx="535">
                  <c:v>38565</c:v>
                </c:pt>
                <c:pt idx="536">
                  <c:v>38596</c:v>
                </c:pt>
                <c:pt idx="537">
                  <c:v>38626</c:v>
                </c:pt>
                <c:pt idx="538">
                  <c:v>38657</c:v>
                </c:pt>
                <c:pt idx="539">
                  <c:v>38687</c:v>
                </c:pt>
                <c:pt idx="540">
                  <c:v>38718</c:v>
                </c:pt>
                <c:pt idx="541">
                  <c:v>38749</c:v>
                </c:pt>
                <c:pt idx="542">
                  <c:v>38777</c:v>
                </c:pt>
                <c:pt idx="543">
                  <c:v>38808</c:v>
                </c:pt>
                <c:pt idx="544">
                  <c:v>38838</c:v>
                </c:pt>
                <c:pt idx="545">
                  <c:v>38869</c:v>
                </c:pt>
                <c:pt idx="546">
                  <c:v>38899</c:v>
                </c:pt>
                <c:pt idx="547">
                  <c:v>38930</c:v>
                </c:pt>
                <c:pt idx="548">
                  <c:v>38961</c:v>
                </c:pt>
                <c:pt idx="549">
                  <c:v>38991</c:v>
                </c:pt>
                <c:pt idx="550">
                  <c:v>39022</c:v>
                </c:pt>
                <c:pt idx="551">
                  <c:v>39052</c:v>
                </c:pt>
                <c:pt idx="552">
                  <c:v>39083</c:v>
                </c:pt>
                <c:pt idx="553">
                  <c:v>39114</c:v>
                </c:pt>
                <c:pt idx="554">
                  <c:v>39142</c:v>
                </c:pt>
                <c:pt idx="555">
                  <c:v>39173</c:v>
                </c:pt>
                <c:pt idx="556">
                  <c:v>39203</c:v>
                </c:pt>
                <c:pt idx="557">
                  <c:v>39234</c:v>
                </c:pt>
                <c:pt idx="558">
                  <c:v>39264</c:v>
                </c:pt>
                <c:pt idx="559">
                  <c:v>39295</c:v>
                </c:pt>
                <c:pt idx="560">
                  <c:v>39326</c:v>
                </c:pt>
                <c:pt idx="561">
                  <c:v>39356</c:v>
                </c:pt>
                <c:pt idx="562">
                  <c:v>39387</c:v>
                </c:pt>
                <c:pt idx="563">
                  <c:v>39417</c:v>
                </c:pt>
                <c:pt idx="564">
                  <c:v>39448</c:v>
                </c:pt>
                <c:pt idx="565">
                  <c:v>39479</c:v>
                </c:pt>
                <c:pt idx="566">
                  <c:v>39508</c:v>
                </c:pt>
                <c:pt idx="567">
                  <c:v>39539</c:v>
                </c:pt>
                <c:pt idx="568">
                  <c:v>39569</c:v>
                </c:pt>
                <c:pt idx="569">
                  <c:v>39600</c:v>
                </c:pt>
                <c:pt idx="570">
                  <c:v>39630</c:v>
                </c:pt>
                <c:pt idx="571">
                  <c:v>39661</c:v>
                </c:pt>
                <c:pt idx="572">
                  <c:v>39692</c:v>
                </c:pt>
                <c:pt idx="573">
                  <c:v>39722</c:v>
                </c:pt>
                <c:pt idx="574">
                  <c:v>39753</c:v>
                </c:pt>
                <c:pt idx="575">
                  <c:v>39783</c:v>
                </c:pt>
                <c:pt idx="576">
                  <c:v>39814</c:v>
                </c:pt>
                <c:pt idx="577">
                  <c:v>39845</c:v>
                </c:pt>
                <c:pt idx="578">
                  <c:v>39873</c:v>
                </c:pt>
                <c:pt idx="579">
                  <c:v>39904</c:v>
                </c:pt>
                <c:pt idx="580">
                  <c:v>39934</c:v>
                </c:pt>
                <c:pt idx="581">
                  <c:v>39965</c:v>
                </c:pt>
                <c:pt idx="582">
                  <c:v>39995</c:v>
                </c:pt>
                <c:pt idx="583">
                  <c:v>40026</c:v>
                </c:pt>
                <c:pt idx="584">
                  <c:v>40057</c:v>
                </c:pt>
                <c:pt idx="585">
                  <c:v>40087</c:v>
                </c:pt>
                <c:pt idx="586">
                  <c:v>40118</c:v>
                </c:pt>
                <c:pt idx="587">
                  <c:v>40148</c:v>
                </c:pt>
                <c:pt idx="588">
                  <c:v>40179</c:v>
                </c:pt>
                <c:pt idx="589">
                  <c:v>40210</c:v>
                </c:pt>
                <c:pt idx="590">
                  <c:v>40238</c:v>
                </c:pt>
                <c:pt idx="591">
                  <c:v>40269</c:v>
                </c:pt>
                <c:pt idx="592">
                  <c:v>40299</c:v>
                </c:pt>
                <c:pt idx="593">
                  <c:v>40330</c:v>
                </c:pt>
                <c:pt idx="594">
                  <c:v>40360</c:v>
                </c:pt>
                <c:pt idx="595">
                  <c:v>40391</c:v>
                </c:pt>
                <c:pt idx="596">
                  <c:v>40422</c:v>
                </c:pt>
                <c:pt idx="597">
                  <c:v>40452</c:v>
                </c:pt>
                <c:pt idx="598">
                  <c:v>40483</c:v>
                </c:pt>
                <c:pt idx="599">
                  <c:v>40513</c:v>
                </c:pt>
                <c:pt idx="600">
                  <c:v>40544</c:v>
                </c:pt>
                <c:pt idx="601">
                  <c:v>40575</c:v>
                </c:pt>
                <c:pt idx="602">
                  <c:v>40603</c:v>
                </c:pt>
                <c:pt idx="603">
                  <c:v>40634</c:v>
                </c:pt>
                <c:pt idx="604">
                  <c:v>40664</c:v>
                </c:pt>
                <c:pt idx="605">
                  <c:v>40695</c:v>
                </c:pt>
                <c:pt idx="606">
                  <c:v>40725</c:v>
                </c:pt>
                <c:pt idx="607">
                  <c:v>40756</c:v>
                </c:pt>
                <c:pt idx="608">
                  <c:v>40787</c:v>
                </c:pt>
                <c:pt idx="609">
                  <c:v>40817</c:v>
                </c:pt>
                <c:pt idx="610">
                  <c:v>40848</c:v>
                </c:pt>
                <c:pt idx="611">
                  <c:v>40878</c:v>
                </c:pt>
                <c:pt idx="612">
                  <c:v>40909</c:v>
                </c:pt>
                <c:pt idx="613">
                  <c:v>40940</c:v>
                </c:pt>
                <c:pt idx="614">
                  <c:v>40969</c:v>
                </c:pt>
                <c:pt idx="615">
                  <c:v>41000</c:v>
                </c:pt>
                <c:pt idx="616">
                  <c:v>41030</c:v>
                </c:pt>
                <c:pt idx="617">
                  <c:v>41061</c:v>
                </c:pt>
                <c:pt idx="618">
                  <c:v>41091</c:v>
                </c:pt>
                <c:pt idx="619">
                  <c:v>41122</c:v>
                </c:pt>
                <c:pt idx="620">
                  <c:v>41153</c:v>
                </c:pt>
                <c:pt idx="621">
                  <c:v>41183</c:v>
                </c:pt>
                <c:pt idx="622">
                  <c:v>41214</c:v>
                </c:pt>
                <c:pt idx="623">
                  <c:v>41244</c:v>
                </c:pt>
                <c:pt idx="624">
                  <c:v>41275</c:v>
                </c:pt>
                <c:pt idx="625">
                  <c:v>41306</c:v>
                </c:pt>
                <c:pt idx="626">
                  <c:v>41334</c:v>
                </c:pt>
                <c:pt idx="627">
                  <c:v>41365</c:v>
                </c:pt>
                <c:pt idx="628">
                  <c:v>41395</c:v>
                </c:pt>
                <c:pt idx="629">
                  <c:v>41426</c:v>
                </c:pt>
                <c:pt idx="630">
                  <c:v>41456</c:v>
                </c:pt>
                <c:pt idx="631">
                  <c:v>41487</c:v>
                </c:pt>
                <c:pt idx="632">
                  <c:v>41518</c:v>
                </c:pt>
                <c:pt idx="633">
                  <c:v>41548</c:v>
                </c:pt>
                <c:pt idx="634">
                  <c:v>41579</c:v>
                </c:pt>
                <c:pt idx="635">
                  <c:v>41609</c:v>
                </c:pt>
                <c:pt idx="636">
                  <c:v>41640</c:v>
                </c:pt>
                <c:pt idx="637">
                  <c:v>41671</c:v>
                </c:pt>
                <c:pt idx="638">
                  <c:v>41699</c:v>
                </c:pt>
                <c:pt idx="639">
                  <c:v>41730</c:v>
                </c:pt>
                <c:pt idx="640">
                  <c:v>41760</c:v>
                </c:pt>
                <c:pt idx="641">
                  <c:v>41791</c:v>
                </c:pt>
                <c:pt idx="642">
                  <c:v>41821</c:v>
                </c:pt>
                <c:pt idx="643">
                  <c:v>41852</c:v>
                </c:pt>
                <c:pt idx="644">
                  <c:v>41883</c:v>
                </c:pt>
                <c:pt idx="645">
                  <c:v>41913</c:v>
                </c:pt>
                <c:pt idx="646">
                  <c:v>41944</c:v>
                </c:pt>
                <c:pt idx="647">
                  <c:v>41974</c:v>
                </c:pt>
                <c:pt idx="648">
                  <c:v>42005</c:v>
                </c:pt>
                <c:pt idx="649">
                  <c:v>42036</c:v>
                </c:pt>
                <c:pt idx="650">
                  <c:v>42064</c:v>
                </c:pt>
                <c:pt idx="651">
                  <c:v>42095</c:v>
                </c:pt>
                <c:pt idx="652">
                  <c:v>42125</c:v>
                </c:pt>
                <c:pt idx="653">
                  <c:v>42156</c:v>
                </c:pt>
                <c:pt idx="654">
                  <c:v>42186</c:v>
                </c:pt>
                <c:pt idx="655">
                  <c:v>42217</c:v>
                </c:pt>
                <c:pt idx="656">
                  <c:v>42248</c:v>
                </c:pt>
                <c:pt idx="657">
                  <c:v>42278</c:v>
                </c:pt>
                <c:pt idx="658">
                  <c:v>42309</c:v>
                </c:pt>
                <c:pt idx="659">
                  <c:v>42339</c:v>
                </c:pt>
                <c:pt idx="660">
                  <c:v>42370</c:v>
                </c:pt>
                <c:pt idx="661">
                  <c:v>42401</c:v>
                </c:pt>
                <c:pt idx="662">
                  <c:v>42430</c:v>
                </c:pt>
                <c:pt idx="663">
                  <c:v>42461</c:v>
                </c:pt>
                <c:pt idx="664">
                  <c:v>42491</c:v>
                </c:pt>
                <c:pt idx="665">
                  <c:v>42522</c:v>
                </c:pt>
                <c:pt idx="666">
                  <c:v>42552</c:v>
                </c:pt>
                <c:pt idx="667">
                  <c:v>42583</c:v>
                </c:pt>
                <c:pt idx="668">
                  <c:v>42614</c:v>
                </c:pt>
                <c:pt idx="669">
                  <c:v>42644</c:v>
                </c:pt>
                <c:pt idx="670">
                  <c:v>42675</c:v>
                </c:pt>
                <c:pt idx="671">
                  <c:v>42705</c:v>
                </c:pt>
                <c:pt idx="672">
                  <c:v>42736</c:v>
                </c:pt>
                <c:pt idx="673">
                  <c:v>42767</c:v>
                </c:pt>
                <c:pt idx="674">
                  <c:v>42795</c:v>
                </c:pt>
                <c:pt idx="675">
                  <c:v>42826</c:v>
                </c:pt>
                <c:pt idx="676">
                  <c:v>42856</c:v>
                </c:pt>
                <c:pt idx="677">
                  <c:v>42887</c:v>
                </c:pt>
                <c:pt idx="678">
                  <c:v>42917</c:v>
                </c:pt>
                <c:pt idx="679">
                  <c:v>42948</c:v>
                </c:pt>
                <c:pt idx="680">
                  <c:v>42979</c:v>
                </c:pt>
                <c:pt idx="681">
                  <c:v>43009</c:v>
                </c:pt>
                <c:pt idx="682">
                  <c:v>43040</c:v>
                </c:pt>
                <c:pt idx="683">
                  <c:v>43070</c:v>
                </c:pt>
                <c:pt idx="684">
                  <c:v>43101</c:v>
                </c:pt>
                <c:pt idx="685">
                  <c:v>43132</c:v>
                </c:pt>
                <c:pt idx="686">
                  <c:v>43160</c:v>
                </c:pt>
                <c:pt idx="687">
                  <c:v>43191</c:v>
                </c:pt>
                <c:pt idx="688">
                  <c:v>43221</c:v>
                </c:pt>
                <c:pt idx="689">
                  <c:v>43252</c:v>
                </c:pt>
                <c:pt idx="690">
                  <c:v>43282</c:v>
                </c:pt>
                <c:pt idx="691">
                  <c:v>43313</c:v>
                </c:pt>
                <c:pt idx="692">
                  <c:v>43344</c:v>
                </c:pt>
                <c:pt idx="693">
                  <c:v>43374</c:v>
                </c:pt>
                <c:pt idx="694">
                  <c:v>43405</c:v>
                </c:pt>
                <c:pt idx="695">
                  <c:v>43435</c:v>
                </c:pt>
                <c:pt idx="696">
                  <c:v>43466</c:v>
                </c:pt>
                <c:pt idx="697">
                  <c:v>43497</c:v>
                </c:pt>
                <c:pt idx="698">
                  <c:v>43525</c:v>
                </c:pt>
                <c:pt idx="699">
                  <c:v>43556</c:v>
                </c:pt>
                <c:pt idx="700">
                  <c:v>43586</c:v>
                </c:pt>
                <c:pt idx="701">
                  <c:v>43617</c:v>
                </c:pt>
                <c:pt idx="702">
                  <c:v>43647</c:v>
                </c:pt>
                <c:pt idx="703">
                  <c:v>43678</c:v>
                </c:pt>
                <c:pt idx="704">
                  <c:v>43709</c:v>
                </c:pt>
                <c:pt idx="705">
                  <c:v>43739</c:v>
                </c:pt>
                <c:pt idx="706">
                  <c:v>43770</c:v>
                </c:pt>
                <c:pt idx="707">
                  <c:v>43800</c:v>
                </c:pt>
                <c:pt idx="708">
                  <c:v>43831</c:v>
                </c:pt>
                <c:pt idx="709">
                  <c:v>43862</c:v>
                </c:pt>
                <c:pt idx="710">
                  <c:v>43891</c:v>
                </c:pt>
                <c:pt idx="711">
                  <c:v>43922</c:v>
                </c:pt>
                <c:pt idx="712">
                  <c:v>43952</c:v>
                </c:pt>
                <c:pt idx="713">
                  <c:v>43983</c:v>
                </c:pt>
                <c:pt idx="714">
                  <c:v>44013</c:v>
                </c:pt>
                <c:pt idx="715">
                  <c:v>44044</c:v>
                </c:pt>
                <c:pt idx="716">
                  <c:v>44075</c:v>
                </c:pt>
                <c:pt idx="717">
                  <c:v>44105</c:v>
                </c:pt>
                <c:pt idx="718">
                  <c:v>44136</c:v>
                </c:pt>
                <c:pt idx="719">
                  <c:v>44166</c:v>
                </c:pt>
                <c:pt idx="720">
                  <c:v>44197</c:v>
                </c:pt>
                <c:pt idx="721">
                  <c:v>44228</c:v>
                </c:pt>
                <c:pt idx="722">
                  <c:v>44256</c:v>
                </c:pt>
                <c:pt idx="723">
                  <c:v>44287</c:v>
                </c:pt>
                <c:pt idx="724">
                  <c:v>44317</c:v>
                </c:pt>
                <c:pt idx="725">
                  <c:v>44348</c:v>
                </c:pt>
                <c:pt idx="726">
                  <c:v>44378</c:v>
                </c:pt>
                <c:pt idx="727">
                  <c:v>44409</c:v>
                </c:pt>
                <c:pt idx="728">
                  <c:v>44440</c:v>
                </c:pt>
                <c:pt idx="729">
                  <c:v>44470</c:v>
                </c:pt>
                <c:pt idx="730">
                  <c:v>44501</c:v>
                </c:pt>
                <c:pt idx="731">
                  <c:v>44531</c:v>
                </c:pt>
                <c:pt idx="732">
                  <c:v>44562</c:v>
                </c:pt>
                <c:pt idx="733">
                  <c:v>44593</c:v>
                </c:pt>
                <c:pt idx="734">
                  <c:v>44621</c:v>
                </c:pt>
                <c:pt idx="735">
                  <c:v>44652</c:v>
                </c:pt>
                <c:pt idx="736">
                  <c:v>44682</c:v>
                </c:pt>
                <c:pt idx="737">
                  <c:v>44713</c:v>
                </c:pt>
                <c:pt idx="738">
                  <c:v>44743</c:v>
                </c:pt>
                <c:pt idx="739">
                  <c:v>44774</c:v>
                </c:pt>
                <c:pt idx="740">
                  <c:v>44805</c:v>
                </c:pt>
                <c:pt idx="741">
                  <c:v>44835</c:v>
                </c:pt>
                <c:pt idx="742">
                  <c:v>44866</c:v>
                </c:pt>
                <c:pt idx="743">
                  <c:v>44896</c:v>
                </c:pt>
              </c:numCache>
            </c:numRef>
          </c:cat>
          <c:val>
            <c:numRef>
              <c:f>'Fed Rate Data FR'!$C$19:$C$762</c:f>
              <c:numCache>
                <c:formatCode>General</c:formatCode>
                <c:ptCount val="7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C-4678-9F94-C2ED94B47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712494016"/>
        <c:axId val="1712506912"/>
      </c:barChart>
      <c:lineChart>
        <c:grouping val="standard"/>
        <c:varyColors val="0"/>
        <c:ser>
          <c:idx val="0"/>
          <c:order val="0"/>
          <c:tx>
            <c:strRef>
              <c:f>'Fed Rate Data FR'!$B$4</c:f>
              <c:strCache>
                <c:ptCount val="1"/>
                <c:pt idx="0">
                  <c:v>Federal Funds Effective Rate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'Fed Rate Data FR'!$A$19:$A$775</c:f>
              <c:numCache>
                <c:formatCode>m/d/yyyy</c:formatCode>
                <c:ptCount val="757"/>
                <c:pt idx="0">
                  <c:v>22282</c:v>
                </c:pt>
                <c:pt idx="1">
                  <c:v>22313</c:v>
                </c:pt>
                <c:pt idx="2">
                  <c:v>22341</c:v>
                </c:pt>
                <c:pt idx="3">
                  <c:v>22372</c:v>
                </c:pt>
                <c:pt idx="4">
                  <c:v>22402</c:v>
                </c:pt>
                <c:pt idx="5">
                  <c:v>22433</c:v>
                </c:pt>
                <c:pt idx="6">
                  <c:v>22463</c:v>
                </c:pt>
                <c:pt idx="7">
                  <c:v>22494</c:v>
                </c:pt>
                <c:pt idx="8">
                  <c:v>22525</c:v>
                </c:pt>
                <c:pt idx="9">
                  <c:v>22555</c:v>
                </c:pt>
                <c:pt idx="10">
                  <c:v>22586</c:v>
                </c:pt>
                <c:pt idx="11">
                  <c:v>22616</c:v>
                </c:pt>
                <c:pt idx="12">
                  <c:v>22647</c:v>
                </c:pt>
                <c:pt idx="13">
                  <c:v>22678</c:v>
                </c:pt>
                <c:pt idx="14">
                  <c:v>22706</c:v>
                </c:pt>
                <c:pt idx="15">
                  <c:v>22737</c:v>
                </c:pt>
                <c:pt idx="16">
                  <c:v>22767</c:v>
                </c:pt>
                <c:pt idx="17">
                  <c:v>22798</c:v>
                </c:pt>
                <c:pt idx="18">
                  <c:v>22828</c:v>
                </c:pt>
                <c:pt idx="19">
                  <c:v>22859</c:v>
                </c:pt>
                <c:pt idx="20">
                  <c:v>22890</c:v>
                </c:pt>
                <c:pt idx="21">
                  <c:v>22920</c:v>
                </c:pt>
                <c:pt idx="22">
                  <c:v>22951</c:v>
                </c:pt>
                <c:pt idx="23">
                  <c:v>22981</c:v>
                </c:pt>
                <c:pt idx="24">
                  <c:v>23012</c:v>
                </c:pt>
                <c:pt idx="25">
                  <c:v>23043</c:v>
                </c:pt>
                <c:pt idx="26">
                  <c:v>23071</c:v>
                </c:pt>
                <c:pt idx="27">
                  <c:v>23102</c:v>
                </c:pt>
                <c:pt idx="28">
                  <c:v>23132</c:v>
                </c:pt>
                <c:pt idx="29">
                  <c:v>23163</c:v>
                </c:pt>
                <c:pt idx="30">
                  <c:v>23193</c:v>
                </c:pt>
                <c:pt idx="31">
                  <c:v>23224</c:v>
                </c:pt>
                <c:pt idx="32">
                  <c:v>23255</c:v>
                </c:pt>
                <c:pt idx="33">
                  <c:v>23285</c:v>
                </c:pt>
                <c:pt idx="34">
                  <c:v>23316</c:v>
                </c:pt>
                <c:pt idx="35">
                  <c:v>23346</c:v>
                </c:pt>
                <c:pt idx="36">
                  <c:v>23377</c:v>
                </c:pt>
                <c:pt idx="37">
                  <c:v>23408</c:v>
                </c:pt>
                <c:pt idx="38">
                  <c:v>23437</c:v>
                </c:pt>
                <c:pt idx="39">
                  <c:v>23468</c:v>
                </c:pt>
                <c:pt idx="40">
                  <c:v>23498</c:v>
                </c:pt>
                <c:pt idx="41">
                  <c:v>23529</c:v>
                </c:pt>
                <c:pt idx="42">
                  <c:v>23559</c:v>
                </c:pt>
                <c:pt idx="43">
                  <c:v>23590</c:v>
                </c:pt>
                <c:pt idx="44">
                  <c:v>23621</c:v>
                </c:pt>
                <c:pt idx="45">
                  <c:v>23651</c:v>
                </c:pt>
                <c:pt idx="46">
                  <c:v>23682</c:v>
                </c:pt>
                <c:pt idx="47">
                  <c:v>23712</c:v>
                </c:pt>
                <c:pt idx="48">
                  <c:v>23743</c:v>
                </c:pt>
                <c:pt idx="49">
                  <c:v>23774</c:v>
                </c:pt>
                <c:pt idx="50">
                  <c:v>23802</c:v>
                </c:pt>
                <c:pt idx="51">
                  <c:v>23833</c:v>
                </c:pt>
                <c:pt idx="52">
                  <c:v>23863</c:v>
                </c:pt>
                <c:pt idx="53">
                  <c:v>23894</c:v>
                </c:pt>
                <c:pt idx="54">
                  <c:v>23924</c:v>
                </c:pt>
                <c:pt idx="55">
                  <c:v>23955</c:v>
                </c:pt>
                <c:pt idx="56">
                  <c:v>23986</c:v>
                </c:pt>
                <c:pt idx="57">
                  <c:v>24016</c:v>
                </c:pt>
                <c:pt idx="58">
                  <c:v>24047</c:v>
                </c:pt>
                <c:pt idx="59">
                  <c:v>24077</c:v>
                </c:pt>
                <c:pt idx="60">
                  <c:v>24108</c:v>
                </c:pt>
                <c:pt idx="61">
                  <c:v>24139</c:v>
                </c:pt>
                <c:pt idx="62">
                  <c:v>24167</c:v>
                </c:pt>
                <c:pt idx="63">
                  <c:v>24198</c:v>
                </c:pt>
                <c:pt idx="64">
                  <c:v>24228</c:v>
                </c:pt>
                <c:pt idx="65">
                  <c:v>24259</c:v>
                </c:pt>
                <c:pt idx="66">
                  <c:v>24289</c:v>
                </c:pt>
                <c:pt idx="67">
                  <c:v>24320</c:v>
                </c:pt>
                <c:pt idx="68">
                  <c:v>24351</c:v>
                </c:pt>
                <c:pt idx="69">
                  <c:v>24381</c:v>
                </c:pt>
                <c:pt idx="70">
                  <c:v>24412</c:v>
                </c:pt>
                <c:pt idx="71">
                  <c:v>24442</c:v>
                </c:pt>
                <c:pt idx="72">
                  <c:v>24473</c:v>
                </c:pt>
                <c:pt idx="73">
                  <c:v>24504</c:v>
                </c:pt>
                <c:pt idx="74">
                  <c:v>24532</c:v>
                </c:pt>
                <c:pt idx="75">
                  <c:v>24563</c:v>
                </c:pt>
                <c:pt idx="76">
                  <c:v>24593</c:v>
                </c:pt>
                <c:pt idx="77">
                  <c:v>24624</c:v>
                </c:pt>
                <c:pt idx="78">
                  <c:v>24654</c:v>
                </c:pt>
                <c:pt idx="79">
                  <c:v>24685</c:v>
                </c:pt>
                <c:pt idx="80">
                  <c:v>24716</c:v>
                </c:pt>
                <c:pt idx="81">
                  <c:v>24746</c:v>
                </c:pt>
                <c:pt idx="82">
                  <c:v>24777</c:v>
                </c:pt>
                <c:pt idx="83">
                  <c:v>24807</c:v>
                </c:pt>
                <c:pt idx="84">
                  <c:v>24838</c:v>
                </c:pt>
                <c:pt idx="85">
                  <c:v>24869</c:v>
                </c:pt>
                <c:pt idx="86">
                  <c:v>24898</c:v>
                </c:pt>
                <c:pt idx="87">
                  <c:v>24929</c:v>
                </c:pt>
                <c:pt idx="88">
                  <c:v>24959</c:v>
                </c:pt>
                <c:pt idx="89">
                  <c:v>24990</c:v>
                </c:pt>
                <c:pt idx="90">
                  <c:v>25020</c:v>
                </c:pt>
                <c:pt idx="91">
                  <c:v>25051</c:v>
                </c:pt>
                <c:pt idx="92">
                  <c:v>25082</c:v>
                </c:pt>
                <c:pt idx="93">
                  <c:v>25112</c:v>
                </c:pt>
                <c:pt idx="94">
                  <c:v>25143</c:v>
                </c:pt>
                <c:pt idx="95">
                  <c:v>25173</c:v>
                </c:pt>
                <c:pt idx="96">
                  <c:v>25204</c:v>
                </c:pt>
                <c:pt idx="97">
                  <c:v>25235</c:v>
                </c:pt>
                <c:pt idx="98">
                  <c:v>25263</c:v>
                </c:pt>
                <c:pt idx="99">
                  <c:v>25294</c:v>
                </c:pt>
                <c:pt idx="100">
                  <c:v>25324</c:v>
                </c:pt>
                <c:pt idx="101">
                  <c:v>25355</c:v>
                </c:pt>
                <c:pt idx="102">
                  <c:v>25385</c:v>
                </c:pt>
                <c:pt idx="103">
                  <c:v>25416</c:v>
                </c:pt>
                <c:pt idx="104">
                  <c:v>25447</c:v>
                </c:pt>
                <c:pt idx="105">
                  <c:v>25477</c:v>
                </c:pt>
                <c:pt idx="106">
                  <c:v>25508</c:v>
                </c:pt>
                <c:pt idx="107">
                  <c:v>25538</c:v>
                </c:pt>
                <c:pt idx="108">
                  <c:v>25569</c:v>
                </c:pt>
                <c:pt idx="109">
                  <c:v>25600</c:v>
                </c:pt>
                <c:pt idx="110">
                  <c:v>25628</c:v>
                </c:pt>
                <c:pt idx="111">
                  <c:v>25659</c:v>
                </c:pt>
                <c:pt idx="112">
                  <c:v>25689</c:v>
                </c:pt>
                <c:pt idx="113">
                  <c:v>25720</c:v>
                </c:pt>
                <c:pt idx="114">
                  <c:v>25750</c:v>
                </c:pt>
                <c:pt idx="115">
                  <c:v>25781</c:v>
                </c:pt>
                <c:pt idx="116">
                  <c:v>25812</c:v>
                </c:pt>
                <c:pt idx="117">
                  <c:v>25842</c:v>
                </c:pt>
                <c:pt idx="118">
                  <c:v>25873</c:v>
                </c:pt>
                <c:pt idx="119">
                  <c:v>25903</c:v>
                </c:pt>
                <c:pt idx="120">
                  <c:v>25934</c:v>
                </c:pt>
                <c:pt idx="121">
                  <c:v>25965</c:v>
                </c:pt>
                <c:pt idx="122">
                  <c:v>25993</c:v>
                </c:pt>
                <c:pt idx="123">
                  <c:v>26024</c:v>
                </c:pt>
                <c:pt idx="124">
                  <c:v>26054</c:v>
                </c:pt>
                <c:pt idx="125">
                  <c:v>26085</c:v>
                </c:pt>
                <c:pt idx="126">
                  <c:v>26115</c:v>
                </c:pt>
                <c:pt idx="127">
                  <c:v>26146</c:v>
                </c:pt>
                <c:pt idx="128">
                  <c:v>26177</c:v>
                </c:pt>
                <c:pt idx="129">
                  <c:v>26207</c:v>
                </c:pt>
                <c:pt idx="130">
                  <c:v>26238</c:v>
                </c:pt>
                <c:pt idx="131">
                  <c:v>26268</c:v>
                </c:pt>
                <c:pt idx="132">
                  <c:v>26299</c:v>
                </c:pt>
                <c:pt idx="133">
                  <c:v>26330</c:v>
                </c:pt>
                <c:pt idx="134">
                  <c:v>26359</c:v>
                </c:pt>
                <c:pt idx="135">
                  <c:v>26390</c:v>
                </c:pt>
                <c:pt idx="136">
                  <c:v>26420</c:v>
                </c:pt>
                <c:pt idx="137">
                  <c:v>26451</c:v>
                </c:pt>
                <c:pt idx="138">
                  <c:v>26481</c:v>
                </c:pt>
                <c:pt idx="139">
                  <c:v>26512</c:v>
                </c:pt>
                <c:pt idx="140">
                  <c:v>26543</c:v>
                </c:pt>
                <c:pt idx="141">
                  <c:v>26573</c:v>
                </c:pt>
                <c:pt idx="142">
                  <c:v>26604</c:v>
                </c:pt>
                <c:pt idx="143">
                  <c:v>26634</c:v>
                </c:pt>
                <c:pt idx="144">
                  <c:v>26665</c:v>
                </c:pt>
                <c:pt idx="145">
                  <c:v>26696</c:v>
                </c:pt>
                <c:pt idx="146">
                  <c:v>26724</c:v>
                </c:pt>
                <c:pt idx="147">
                  <c:v>26755</c:v>
                </c:pt>
                <c:pt idx="148">
                  <c:v>26785</c:v>
                </c:pt>
                <c:pt idx="149">
                  <c:v>26816</c:v>
                </c:pt>
                <c:pt idx="150">
                  <c:v>26846</c:v>
                </c:pt>
                <c:pt idx="151">
                  <c:v>26877</c:v>
                </c:pt>
                <c:pt idx="152">
                  <c:v>26908</c:v>
                </c:pt>
                <c:pt idx="153">
                  <c:v>26938</c:v>
                </c:pt>
                <c:pt idx="154">
                  <c:v>26969</c:v>
                </c:pt>
                <c:pt idx="155">
                  <c:v>26999</c:v>
                </c:pt>
                <c:pt idx="156">
                  <c:v>27030</c:v>
                </c:pt>
                <c:pt idx="157">
                  <c:v>27061</c:v>
                </c:pt>
                <c:pt idx="158">
                  <c:v>27089</c:v>
                </c:pt>
                <c:pt idx="159">
                  <c:v>27120</c:v>
                </c:pt>
                <c:pt idx="160">
                  <c:v>27150</c:v>
                </c:pt>
                <c:pt idx="161">
                  <c:v>27181</c:v>
                </c:pt>
                <c:pt idx="162">
                  <c:v>27211</c:v>
                </c:pt>
                <c:pt idx="163">
                  <c:v>27242</c:v>
                </c:pt>
                <c:pt idx="164">
                  <c:v>27273</c:v>
                </c:pt>
                <c:pt idx="165">
                  <c:v>27303</c:v>
                </c:pt>
                <c:pt idx="166">
                  <c:v>27334</c:v>
                </c:pt>
                <c:pt idx="167">
                  <c:v>27364</c:v>
                </c:pt>
                <c:pt idx="168">
                  <c:v>27395</c:v>
                </c:pt>
                <c:pt idx="169">
                  <c:v>27426</c:v>
                </c:pt>
                <c:pt idx="170">
                  <c:v>27454</c:v>
                </c:pt>
                <c:pt idx="171">
                  <c:v>27485</c:v>
                </c:pt>
                <c:pt idx="172">
                  <c:v>27515</c:v>
                </c:pt>
                <c:pt idx="173">
                  <c:v>27546</c:v>
                </c:pt>
                <c:pt idx="174">
                  <c:v>27576</c:v>
                </c:pt>
                <c:pt idx="175">
                  <c:v>27607</c:v>
                </c:pt>
                <c:pt idx="176">
                  <c:v>27638</c:v>
                </c:pt>
                <c:pt idx="177">
                  <c:v>27668</c:v>
                </c:pt>
                <c:pt idx="178">
                  <c:v>27699</c:v>
                </c:pt>
                <c:pt idx="179">
                  <c:v>27729</c:v>
                </c:pt>
                <c:pt idx="180">
                  <c:v>27760</c:v>
                </c:pt>
                <c:pt idx="181">
                  <c:v>27791</c:v>
                </c:pt>
                <c:pt idx="182">
                  <c:v>27820</c:v>
                </c:pt>
                <c:pt idx="183">
                  <c:v>27851</c:v>
                </c:pt>
                <c:pt idx="184">
                  <c:v>27881</c:v>
                </c:pt>
                <c:pt idx="185">
                  <c:v>27912</c:v>
                </c:pt>
                <c:pt idx="186">
                  <c:v>27942</c:v>
                </c:pt>
                <c:pt idx="187">
                  <c:v>27973</c:v>
                </c:pt>
                <c:pt idx="188">
                  <c:v>28004</c:v>
                </c:pt>
                <c:pt idx="189">
                  <c:v>28034</c:v>
                </c:pt>
                <c:pt idx="190">
                  <c:v>28065</c:v>
                </c:pt>
                <c:pt idx="191">
                  <c:v>28095</c:v>
                </c:pt>
                <c:pt idx="192">
                  <c:v>28126</c:v>
                </c:pt>
                <c:pt idx="193">
                  <c:v>28157</c:v>
                </c:pt>
                <c:pt idx="194">
                  <c:v>28185</c:v>
                </c:pt>
                <c:pt idx="195">
                  <c:v>28216</c:v>
                </c:pt>
                <c:pt idx="196">
                  <c:v>28246</c:v>
                </c:pt>
                <c:pt idx="197">
                  <c:v>28277</c:v>
                </c:pt>
                <c:pt idx="198">
                  <c:v>28307</c:v>
                </c:pt>
                <c:pt idx="199">
                  <c:v>28338</c:v>
                </c:pt>
                <c:pt idx="200">
                  <c:v>28369</c:v>
                </c:pt>
                <c:pt idx="201">
                  <c:v>28399</c:v>
                </c:pt>
                <c:pt idx="202">
                  <c:v>28430</c:v>
                </c:pt>
                <c:pt idx="203">
                  <c:v>28460</c:v>
                </c:pt>
                <c:pt idx="204">
                  <c:v>28491</c:v>
                </c:pt>
                <c:pt idx="205">
                  <c:v>28522</c:v>
                </c:pt>
                <c:pt idx="206">
                  <c:v>28550</c:v>
                </c:pt>
                <c:pt idx="207">
                  <c:v>28581</c:v>
                </c:pt>
                <c:pt idx="208">
                  <c:v>28611</c:v>
                </c:pt>
                <c:pt idx="209">
                  <c:v>28642</c:v>
                </c:pt>
                <c:pt idx="210">
                  <c:v>28672</c:v>
                </c:pt>
                <c:pt idx="211">
                  <c:v>28703</c:v>
                </c:pt>
                <c:pt idx="212">
                  <c:v>28734</c:v>
                </c:pt>
                <c:pt idx="213">
                  <c:v>28764</c:v>
                </c:pt>
                <c:pt idx="214">
                  <c:v>28795</c:v>
                </c:pt>
                <c:pt idx="215">
                  <c:v>28825</c:v>
                </c:pt>
                <c:pt idx="216">
                  <c:v>28856</c:v>
                </c:pt>
                <c:pt idx="217">
                  <c:v>28887</c:v>
                </c:pt>
                <c:pt idx="218">
                  <c:v>28915</c:v>
                </c:pt>
                <c:pt idx="219">
                  <c:v>28946</c:v>
                </c:pt>
                <c:pt idx="220">
                  <c:v>28976</c:v>
                </c:pt>
                <c:pt idx="221">
                  <c:v>29007</c:v>
                </c:pt>
                <c:pt idx="222">
                  <c:v>29037</c:v>
                </c:pt>
                <c:pt idx="223">
                  <c:v>29068</c:v>
                </c:pt>
                <c:pt idx="224">
                  <c:v>29099</c:v>
                </c:pt>
                <c:pt idx="225">
                  <c:v>29129</c:v>
                </c:pt>
                <c:pt idx="226">
                  <c:v>29160</c:v>
                </c:pt>
                <c:pt idx="227">
                  <c:v>29190</c:v>
                </c:pt>
                <c:pt idx="228">
                  <c:v>29221</c:v>
                </c:pt>
                <c:pt idx="229">
                  <c:v>29252</c:v>
                </c:pt>
                <c:pt idx="230">
                  <c:v>29281</c:v>
                </c:pt>
                <c:pt idx="231">
                  <c:v>29312</c:v>
                </c:pt>
                <c:pt idx="232">
                  <c:v>29342</c:v>
                </c:pt>
                <c:pt idx="233">
                  <c:v>29373</c:v>
                </c:pt>
                <c:pt idx="234">
                  <c:v>29403</c:v>
                </c:pt>
                <c:pt idx="235">
                  <c:v>29434</c:v>
                </c:pt>
                <c:pt idx="236">
                  <c:v>29465</c:v>
                </c:pt>
                <c:pt idx="237">
                  <c:v>29495</c:v>
                </c:pt>
                <c:pt idx="238">
                  <c:v>29526</c:v>
                </c:pt>
                <c:pt idx="239">
                  <c:v>29556</c:v>
                </c:pt>
                <c:pt idx="240">
                  <c:v>29587</c:v>
                </c:pt>
                <c:pt idx="241">
                  <c:v>29618</c:v>
                </c:pt>
                <c:pt idx="242">
                  <c:v>29646</c:v>
                </c:pt>
                <c:pt idx="243">
                  <c:v>29677</c:v>
                </c:pt>
                <c:pt idx="244">
                  <c:v>29707</c:v>
                </c:pt>
                <c:pt idx="245">
                  <c:v>29738</c:v>
                </c:pt>
                <c:pt idx="246">
                  <c:v>29768</c:v>
                </c:pt>
                <c:pt idx="247">
                  <c:v>29799</c:v>
                </c:pt>
                <c:pt idx="248">
                  <c:v>29830</c:v>
                </c:pt>
                <c:pt idx="249">
                  <c:v>29860</c:v>
                </c:pt>
                <c:pt idx="250">
                  <c:v>29891</c:v>
                </c:pt>
                <c:pt idx="251">
                  <c:v>29921</c:v>
                </c:pt>
                <c:pt idx="252">
                  <c:v>29952</c:v>
                </c:pt>
                <c:pt idx="253">
                  <c:v>29983</c:v>
                </c:pt>
                <c:pt idx="254">
                  <c:v>30011</c:v>
                </c:pt>
                <c:pt idx="255">
                  <c:v>30042</c:v>
                </c:pt>
                <c:pt idx="256">
                  <c:v>30072</c:v>
                </c:pt>
                <c:pt idx="257">
                  <c:v>30103</c:v>
                </c:pt>
                <c:pt idx="258">
                  <c:v>30133</c:v>
                </c:pt>
                <c:pt idx="259">
                  <c:v>30164</c:v>
                </c:pt>
                <c:pt idx="260">
                  <c:v>30195</c:v>
                </c:pt>
                <c:pt idx="261">
                  <c:v>30225</c:v>
                </c:pt>
                <c:pt idx="262">
                  <c:v>30256</c:v>
                </c:pt>
                <c:pt idx="263">
                  <c:v>30286</c:v>
                </c:pt>
                <c:pt idx="264">
                  <c:v>30317</c:v>
                </c:pt>
                <c:pt idx="265">
                  <c:v>30348</c:v>
                </c:pt>
                <c:pt idx="266">
                  <c:v>30376</c:v>
                </c:pt>
                <c:pt idx="267">
                  <c:v>30407</c:v>
                </c:pt>
                <c:pt idx="268">
                  <c:v>30437</c:v>
                </c:pt>
                <c:pt idx="269">
                  <c:v>30468</c:v>
                </c:pt>
                <c:pt idx="270">
                  <c:v>30498</c:v>
                </c:pt>
                <c:pt idx="271">
                  <c:v>30529</c:v>
                </c:pt>
                <c:pt idx="272">
                  <c:v>30560</c:v>
                </c:pt>
                <c:pt idx="273">
                  <c:v>30590</c:v>
                </c:pt>
                <c:pt idx="274">
                  <c:v>30621</c:v>
                </c:pt>
                <c:pt idx="275">
                  <c:v>30651</c:v>
                </c:pt>
                <c:pt idx="276">
                  <c:v>30682</c:v>
                </c:pt>
                <c:pt idx="277">
                  <c:v>30713</c:v>
                </c:pt>
                <c:pt idx="278">
                  <c:v>30742</c:v>
                </c:pt>
                <c:pt idx="279">
                  <c:v>30773</c:v>
                </c:pt>
                <c:pt idx="280">
                  <c:v>30803</c:v>
                </c:pt>
                <c:pt idx="281">
                  <c:v>30834</c:v>
                </c:pt>
                <c:pt idx="282">
                  <c:v>30864</c:v>
                </c:pt>
                <c:pt idx="283">
                  <c:v>30895</c:v>
                </c:pt>
                <c:pt idx="284">
                  <c:v>30926</c:v>
                </c:pt>
                <c:pt idx="285">
                  <c:v>30956</c:v>
                </c:pt>
                <c:pt idx="286">
                  <c:v>30987</c:v>
                </c:pt>
                <c:pt idx="287">
                  <c:v>31017</c:v>
                </c:pt>
                <c:pt idx="288">
                  <c:v>31048</c:v>
                </c:pt>
                <c:pt idx="289">
                  <c:v>31079</c:v>
                </c:pt>
                <c:pt idx="290">
                  <c:v>31107</c:v>
                </c:pt>
                <c:pt idx="291">
                  <c:v>31138</c:v>
                </c:pt>
                <c:pt idx="292">
                  <c:v>31168</c:v>
                </c:pt>
                <c:pt idx="293">
                  <c:v>31199</c:v>
                </c:pt>
                <c:pt idx="294">
                  <c:v>31229</c:v>
                </c:pt>
                <c:pt idx="295">
                  <c:v>31260</c:v>
                </c:pt>
                <c:pt idx="296">
                  <c:v>31291</c:v>
                </c:pt>
                <c:pt idx="297">
                  <c:v>31321</c:v>
                </c:pt>
                <c:pt idx="298">
                  <c:v>31352</c:v>
                </c:pt>
                <c:pt idx="299">
                  <c:v>31382</c:v>
                </c:pt>
                <c:pt idx="300">
                  <c:v>31413</c:v>
                </c:pt>
                <c:pt idx="301">
                  <c:v>31444</c:v>
                </c:pt>
                <c:pt idx="302">
                  <c:v>31472</c:v>
                </c:pt>
                <c:pt idx="303">
                  <c:v>31503</c:v>
                </c:pt>
                <c:pt idx="304">
                  <c:v>31533</c:v>
                </c:pt>
                <c:pt idx="305">
                  <c:v>31564</c:v>
                </c:pt>
                <c:pt idx="306">
                  <c:v>31594</c:v>
                </c:pt>
                <c:pt idx="307">
                  <c:v>31625</c:v>
                </c:pt>
                <c:pt idx="308">
                  <c:v>31656</c:v>
                </c:pt>
                <c:pt idx="309">
                  <c:v>31686</c:v>
                </c:pt>
                <c:pt idx="310">
                  <c:v>31717</c:v>
                </c:pt>
                <c:pt idx="311">
                  <c:v>31747</c:v>
                </c:pt>
                <c:pt idx="312">
                  <c:v>31778</c:v>
                </c:pt>
                <c:pt idx="313">
                  <c:v>31809</c:v>
                </c:pt>
                <c:pt idx="314">
                  <c:v>31837</c:v>
                </c:pt>
                <c:pt idx="315">
                  <c:v>31868</c:v>
                </c:pt>
                <c:pt idx="316">
                  <c:v>31898</c:v>
                </c:pt>
                <c:pt idx="317">
                  <c:v>31929</c:v>
                </c:pt>
                <c:pt idx="318">
                  <c:v>31959</c:v>
                </c:pt>
                <c:pt idx="319">
                  <c:v>31990</c:v>
                </c:pt>
                <c:pt idx="320">
                  <c:v>32021</c:v>
                </c:pt>
                <c:pt idx="321">
                  <c:v>32051</c:v>
                </c:pt>
                <c:pt idx="322">
                  <c:v>32082</c:v>
                </c:pt>
                <c:pt idx="323">
                  <c:v>32112</c:v>
                </c:pt>
                <c:pt idx="324">
                  <c:v>32143</c:v>
                </c:pt>
                <c:pt idx="325">
                  <c:v>32174</c:v>
                </c:pt>
                <c:pt idx="326">
                  <c:v>32203</c:v>
                </c:pt>
                <c:pt idx="327">
                  <c:v>32234</c:v>
                </c:pt>
                <c:pt idx="328">
                  <c:v>32264</c:v>
                </c:pt>
                <c:pt idx="329">
                  <c:v>32295</c:v>
                </c:pt>
                <c:pt idx="330">
                  <c:v>32325</c:v>
                </c:pt>
                <c:pt idx="331">
                  <c:v>32356</c:v>
                </c:pt>
                <c:pt idx="332">
                  <c:v>32387</c:v>
                </c:pt>
                <c:pt idx="333">
                  <c:v>32417</c:v>
                </c:pt>
                <c:pt idx="334">
                  <c:v>32448</c:v>
                </c:pt>
                <c:pt idx="335">
                  <c:v>32478</c:v>
                </c:pt>
                <c:pt idx="336">
                  <c:v>32509</c:v>
                </c:pt>
                <c:pt idx="337">
                  <c:v>32540</c:v>
                </c:pt>
                <c:pt idx="338">
                  <c:v>32568</c:v>
                </c:pt>
                <c:pt idx="339">
                  <c:v>32599</c:v>
                </c:pt>
                <c:pt idx="340">
                  <c:v>32629</c:v>
                </c:pt>
                <c:pt idx="341">
                  <c:v>32660</c:v>
                </c:pt>
                <c:pt idx="342">
                  <c:v>32690</c:v>
                </c:pt>
                <c:pt idx="343">
                  <c:v>32721</c:v>
                </c:pt>
                <c:pt idx="344">
                  <c:v>32752</c:v>
                </c:pt>
                <c:pt idx="345">
                  <c:v>32782</c:v>
                </c:pt>
                <c:pt idx="346">
                  <c:v>32813</c:v>
                </c:pt>
                <c:pt idx="347">
                  <c:v>32843</c:v>
                </c:pt>
                <c:pt idx="348">
                  <c:v>32874</c:v>
                </c:pt>
                <c:pt idx="349">
                  <c:v>32905</c:v>
                </c:pt>
                <c:pt idx="350">
                  <c:v>32933</c:v>
                </c:pt>
                <c:pt idx="351">
                  <c:v>32964</c:v>
                </c:pt>
                <c:pt idx="352">
                  <c:v>32994</c:v>
                </c:pt>
                <c:pt idx="353">
                  <c:v>33025</c:v>
                </c:pt>
                <c:pt idx="354">
                  <c:v>33055</c:v>
                </c:pt>
                <c:pt idx="355">
                  <c:v>33086</c:v>
                </c:pt>
                <c:pt idx="356">
                  <c:v>33117</c:v>
                </c:pt>
                <c:pt idx="357">
                  <c:v>33147</c:v>
                </c:pt>
                <c:pt idx="358">
                  <c:v>33178</c:v>
                </c:pt>
                <c:pt idx="359">
                  <c:v>33208</c:v>
                </c:pt>
                <c:pt idx="360">
                  <c:v>33239</c:v>
                </c:pt>
                <c:pt idx="361">
                  <c:v>33270</c:v>
                </c:pt>
                <c:pt idx="362">
                  <c:v>33298</c:v>
                </c:pt>
                <c:pt idx="363">
                  <c:v>33329</c:v>
                </c:pt>
                <c:pt idx="364">
                  <c:v>33359</c:v>
                </c:pt>
                <c:pt idx="365">
                  <c:v>33390</c:v>
                </c:pt>
                <c:pt idx="366">
                  <c:v>33420</c:v>
                </c:pt>
                <c:pt idx="367">
                  <c:v>33451</c:v>
                </c:pt>
                <c:pt idx="368">
                  <c:v>33482</c:v>
                </c:pt>
                <c:pt idx="369">
                  <c:v>33512</c:v>
                </c:pt>
                <c:pt idx="370">
                  <c:v>33543</c:v>
                </c:pt>
                <c:pt idx="371">
                  <c:v>33573</c:v>
                </c:pt>
                <c:pt idx="372">
                  <c:v>33604</c:v>
                </c:pt>
                <c:pt idx="373">
                  <c:v>33635</c:v>
                </c:pt>
                <c:pt idx="374">
                  <c:v>33664</c:v>
                </c:pt>
                <c:pt idx="375">
                  <c:v>33695</c:v>
                </c:pt>
                <c:pt idx="376">
                  <c:v>33725</c:v>
                </c:pt>
                <c:pt idx="377">
                  <c:v>33756</c:v>
                </c:pt>
                <c:pt idx="378">
                  <c:v>33786</c:v>
                </c:pt>
                <c:pt idx="379">
                  <c:v>33817</c:v>
                </c:pt>
                <c:pt idx="380">
                  <c:v>33848</c:v>
                </c:pt>
                <c:pt idx="381">
                  <c:v>33878</c:v>
                </c:pt>
                <c:pt idx="382">
                  <c:v>33909</c:v>
                </c:pt>
                <c:pt idx="383">
                  <c:v>33939</c:v>
                </c:pt>
                <c:pt idx="384">
                  <c:v>33970</c:v>
                </c:pt>
                <c:pt idx="385">
                  <c:v>34001</c:v>
                </c:pt>
                <c:pt idx="386">
                  <c:v>34029</c:v>
                </c:pt>
                <c:pt idx="387">
                  <c:v>34060</c:v>
                </c:pt>
                <c:pt idx="388">
                  <c:v>34090</c:v>
                </c:pt>
                <c:pt idx="389">
                  <c:v>34121</c:v>
                </c:pt>
                <c:pt idx="390">
                  <c:v>34151</c:v>
                </c:pt>
                <c:pt idx="391">
                  <c:v>34182</c:v>
                </c:pt>
                <c:pt idx="392">
                  <c:v>34213</c:v>
                </c:pt>
                <c:pt idx="393">
                  <c:v>34243</c:v>
                </c:pt>
                <c:pt idx="394">
                  <c:v>34274</c:v>
                </c:pt>
                <c:pt idx="395">
                  <c:v>34304</c:v>
                </c:pt>
                <c:pt idx="396">
                  <c:v>34335</c:v>
                </c:pt>
                <c:pt idx="397">
                  <c:v>34366</c:v>
                </c:pt>
                <c:pt idx="398">
                  <c:v>34394</c:v>
                </c:pt>
                <c:pt idx="399">
                  <c:v>34425</c:v>
                </c:pt>
                <c:pt idx="400">
                  <c:v>34455</c:v>
                </c:pt>
                <c:pt idx="401">
                  <c:v>34486</c:v>
                </c:pt>
                <c:pt idx="402">
                  <c:v>34516</c:v>
                </c:pt>
                <c:pt idx="403">
                  <c:v>34547</c:v>
                </c:pt>
                <c:pt idx="404">
                  <c:v>34578</c:v>
                </c:pt>
                <c:pt idx="405">
                  <c:v>34608</c:v>
                </c:pt>
                <c:pt idx="406">
                  <c:v>34639</c:v>
                </c:pt>
                <c:pt idx="407">
                  <c:v>34669</c:v>
                </c:pt>
                <c:pt idx="408">
                  <c:v>34700</c:v>
                </c:pt>
                <c:pt idx="409">
                  <c:v>34731</c:v>
                </c:pt>
                <c:pt idx="410">
                  <c:v>34759</c:v>
                </c:pt>
                <c:pt idx="411">
                  <c:v>34790</c:v>
                </c:pt>
                <c:pt idx="412">
                  <c:v>34820</c:v>
                </c:pt>
                <c:pt idx="413">
                  <c:v>34851</c:v>
                </c:pt>
                <c:pt idx="414">
                  <c:v>34881</c:v>
                </c:pt>
                <c:pt idx="415">
                  <c:v>34912</c:v>
                </c:pt>
                <c:pt idx="416">
                  <c:v>34943</c:v>
                </c:pt>
                <c:pt idx="417">
                  <c:v>34973</c:v>
                </c:pt>
                <c:pt idx="418">
                  <c:v>35004</c:v>
                </c:pt>
                <c:pt idx="419">
                  <c:v>35034</c:v>
                </c:pt>
                <c:pt idx="420">
                  <c:v>35065</c:v>
                </c:pt>
                <c:pt idx="421">
                  <c:v>35096</c:v>
                </c:pt>
                <c:pt idx="422">
                  <c:v>35125</c:v>
                </c:pt>
                <c:pt idx="423">
                  <c:v>35156</c:v>
                </c:pt>
                <c:pt idx="424">
                  <c:v>35186</c:v>
                </c:pt>
                <c:pt idx="425">
                  <c:v>35217</c:v>
                </c:pt>
                <c:pt idx="426">
                  <c:v>35247</c:v>
                </c:pt>
                <c:pt idx="427">
                  <c:v>35278</c:v>
                </c:pt>
                <c:pt idx="428">
                  <c:v>35309</c:v>
                </c:pt>
                <c:pt idx="429">
                  <c:v>35339</c:v>
                </c:pt>
                <c:pt idx="430">
                  <c:v>35370</c:v>
                </c:pt>
                <c:pt idx="431">
                  <c:v>35400</c:v>
                </c:pt>
                <c:pt idx="432">
                  <c:v>35431</c:v>
                </c:pt>
                <c:pt idx="433">
                  <c:v>35462</c:v>
                </c:pt>
                <c:pt idx="434">
                  <c:v>35490</c:v>
                </c:pt>
                <c:pt idx="435">
                  <c:v>35521</c:v>
                </c:pt>
                <c:pt idx="436">
                  <c:v>35551</c:v>
                </c:pt>
                <c:pt idx="437">
                  <c:v>35582</c:v>
                </c:pt>
                <c:pt idx="438">
                  <c:v>35612</c:v>
                </c:pt>
                <c:pt idx="439">
                  <c:v>35643</c:v>
                </c:pt>
                <c:pt idx="440">
                  <c:v>35674</c:v>
                </c:pt>
                <c:pt idx="441">
                  <c:v>35704</c:v>
                </c:pt>
                <c:pt idx="442">
                  <c:v>35735</c:v>
                </c:pt>
                <c:pt idx="443">
                  <c:v>35765</c:v>
                </c:pt>
                <c:pt idx="444">
                  <c:v>35796</c:v>
                </c:pt>
                <c:pt idx="445">
                  <c:v>35827</c:v>
                </c:pt>
                <c:pt idx="446">
                  <c:v>35855</c:v>
                </c:pt>
                <c:pt idx="447">
                  <c:v>35886</c:v>
                </c:pt>
                <c:pt idx="448">
                  <c:v>35916</c:v>
                </c:pt>
                <c:pt idx="449">
                  <c:v>35947</c:v>
                </c:pt>
                <c:pt idx="450">
                  <c:v>35977</c:v>
                </c:pt>
                <c:pt idx="451">
                  <c:v>36008</c:v>
                </c:pt>
                <c:pt idx="452">
                  <c:v>36039</c:v>
                </c:pt>
                <c:pt idx="453">
                  <c:v>36069</c:v>
                </c:pt>
                <c:pt idx="454">
                  <c:v>36100</c:v>
                </c:pt>
                <c:pt idx="455">
                  <c:v>36130</c:v>
                </c:pt>
                <c:pt idx="456">
                  <c:v>36161</c:v>
                </c:pt>
                <c:pt idx="457">
                  <c:v>36192</c:v>
                </c:pt>
                <c:pt idx="458">
                  <c:v>36220</c:v>
                </c:pt>
                <c:pt idx="459">
                  <c:v>36251</c:v>
                </c:pt>
                <c:pt idx="460">
                  <c:v>36281</c:v>
                </c:pt>
                <c:pt idx="461">
                  <c:v>36312</c:v>
                </c:pt>
                <c:pt idx="462">
                  <c:v>36342</c:v>
                </c:pt>
                <c:pt idx="463">
                  <c:v>36373</c:v>
                </c:pt>
                <c:pt idx="464">
                  <c:v>36404</c:v>
                </c:pt>
                <c:pt idx="465">
                  <c:v>36434</c:v>
                </c:pt>
                <c:pt idx="466">
                  <c:v>36465</c:v>
                </c:pt>
                <c:pt idx="467">
                  <c:v>36495</c:v>
                </c:pt>
                <c:pt idx="468">
                  <c:v>36526</c:v>
                </c:pt>
                <c:pt idx="469">
                  <c:v>36557</c:v>
                </c:pt>
                <c:pt idx="470">
                  <c:v>36586</c:v>
                </c:pt>
                <c:pt idx="471">
                  <c:v>36617</c:v>
                </c:pt>
                <c:pt idx="472">
                  <c:v>36647</c:v>
                </c:pt>
                <c:pt idx="473">
                  <c:v>36678</c:v>
                </c:pt>
                <c:pt idx="474">
                  <c:v>36708</c:v>
                </c:pt>
                <c:pt idx="475">
                  <c:v>36739</c:v>
                </c:pt>
                <c:pt idx="476">
                  <c:v>36770</c:v>
                </c:pt>
                <c:pt idx="477">
                  <c:v>36800</c:v>
                </c:pt>
                <c:pt idx="478">
                  <c:v>36831</c:v>
                </c:pt>
                <c:pt idx="479">
                  <c:v>36861</c:v>
                </c:pt>
                <c:pt idx="480">
                  <c:v>36892</c:v>
                </c:pt>
                <c:pt idx="481">
                  <c:v>36923</c:v>
                </c:pt>
                <c:pt idx="482">
                  <c:v>36951</c:v>
                </c:pt>
                <c:pt idx="483">
                  <c:v>36982</c:v>
                </c:pt>
                <c:pt idx="484">
                  <c:v>37012</c:v>
                </c:pt>
                <c:pt idx="485">
                  <c:v>37043</c:v>
                </c:pt>
                <c:pt idx="486">
                  <c:v>37073</c:v>
                </c:pt>
                <c:pt idx="487">
                  <c:v>37104</c:v>
                </c:pt>
                <c:pt idx="488">
                  <c:v>37135</c:v>
                </c:pt>
                <c:pt idx="489">
                  <c:v>37165</c:v>
                </c:pt>
                <c:pt idx="490">
                  <c:v>37196</c:v>
                </c:pt>
                <c:pt idx="491">
                  <c:v>37226</c:v>
                </c:pt>
                <c:pt idx="492">
                  <c:v>37257</c:v>
                </c:pt>
                <c:pt idx="493">
                  <c:v>37288</c:v>
                </c:pt>
                <c:pt idx="494">
                  <c:v>37316</c:v>
                </c:pt>
                <c:pt idx="495">
                  <c:v>37347</c:v>
                </c:pt>
                <c:pt idx="496">
                  <c:v>37377</c:v>
                </c:pt>
                <c:pt idx="497">
                  <c:v>37408</c:v>
                </c:pt>
                <c:pt idx="498">
                  <c:v>37438</c:v>
                </c:pt>
                <c:pt idx="499">
                  <c:v>37469</c:v>
                </c:pt>
                <c:pt idx="500">
                  <c:v>37500</c:v>
                </c:pt>
                <c:pt idx="501">
                  <c:v>37530</c:v>
                </c:pt>
                <c:pt idx="502">
                  <c:v>37561</c:v>
                </c:pt>
                <c:pt idx="503">
                  <c:v>37591</c:v>
                </c:pt>
                <c:pt idx="504">
                  <c:v>37622</c:v>
                </c:pt>
                <c:pt idx="505">
                  <c:v>37653</c:v>
                </c:pt>
                <c:pt idx="506">
                  <c:v>37681</c:v>
                </c:pt>
                <c:pt idx="507">
                  <c:v>37712</c:v>
                </c:pt>
                <c:pt idx="508">
                  <c:v>37742</c:v>
                </c:pt>
                <c:pt idx="509">
                  <c:v>37773</c:v>
                </c:pt>
                <c:pt idx="510">
                  <c:v>37803</c:v>
                </c:pt>
                <c:pt idx="511">
                  <c:v>37834</c:v>
                </c:pt>
                <c:pt idx="512">
                  <c:v>37865</c:v>
                </c:pt>
                <c:pt idx="513">
                  <c:v>37895</c:v>
                </c:pt>
                <c:pt idx="514">
                  <c:v>37926</c:v>
                </c:pt>
                <c:pt idx="515">
                  <c:v>37956</c:v>
                </c:pt>
                <c:pt idx="516">
                  <c:v>37987</c:v>
                </c:pt>
                <c:pt idx="517">
                  <c:v>38018</c:v>
                </c:pt>
                <c:pt idx="518">
                  <c:v>38047</c:v>
                </c:pt>
                <c:pt idx="519">
                  <c:v>38078</c:v>
                </c:pt>
                <c:pt idx="520">
                  <c:v>38108</c:v>
                </c:pt>
                <c:pt idx="521">
                  <c:v>38139</c:v>
                </c:pt>
                <c:pt idx="522">
                  <c:v>38169</c:v>
                </c:pt>
                <c:pt idx="523">
                  <c:v>38200</c:v>
                </c:pt>
                <c:pt idx="524">
                  <c:v>38231</c:v>
                </c:pt>
                <c:pt idx="525">
                  <c:v>38261</c:v>
                </c:pt>
                <c:pt idx="526">
                  <c:v>38292</c:v>
                </c:pt>
                <c:pt idx="527">
                  <c:v>38322</c:v>
                </c:pt>
                <c:pt idx="528">
                  <c:v>38353</c:v>
                </c:pt>
                <c:pt idx="529">
                  <c:v>38384</c:v>
                </c:pt>
                <c:pt idx="530">
                  <c:v>38412</c:v>
                </c:pt>
                <c:pt idx="531">
                  <c:v>38443</c:v>
                </c:pt>
                <c:pt idx="532">
                  <c:v>38473</c:v>
                </c:pt>
                <c:pt idx="533">
                  <c:v>38504</c:v>
                </c:pt>
                <c:pt idx="534">
                  <c:v>38534</c:v>
                </c:pt>
                <c:pt idx="535">
                  <c:v>38565</c:v>
                </c:pt>
                <c:pt idx="536">
                  <c:v>38596</c:v>
                </c:pt>
                <c:pt idx="537">
                  <c:v>38626</c:v>
                </c:pt>
                <c:pt idx="538">
                  <c:v>38657</c:v>
                </c:pt>
                <c:pt idx="539">
                  <c:v>38687</c:v>
                </c:pt>
                <c:pt idx="540">
                  <c:v>38718</c:v>
                </c:pt>
                <c:pt idx="541">
                  <c:v>38749</c:v>
                </c:pt>
                <c:pt idx="542">
                  <c:v>38777</c:v>
                </c:pt>
                <c:pt idx="543">
                  <c:v>38808</c:v>
                </c:pt>
                <c:pt idx="544">
                  <c:v>38838</c:v>
                </c:pt>
                <c:pt idx="545">
                  <c:v>38869</c:v>
                </c:pt>
                <c:pt idx="546">
                  <c:v>38899</c:v>
                </c:pt>
                <c:pt idx="547">
                  <c:v>38930</c:v>
                </c:pt>
                <c:pt idx="548">
                  <c:v>38961</c:v>
                </c:pt>
                <c:pt idx="549">
                  <c:v>38991</c:v>
                </c:pt>
                <c:pt idx="550">
                  <c:v>39022</c:v>
                </c:pt>
                <c:pt idx="551">
                  <c:v>39052</c:v>
                </c:pt>
                <c:pt idx="552">
                  <c:v>39083</c:v>
                </c:pt>
                <c:pt idx="553">
                  <c:v>39114</c:v>
                </c:pt>
                <c:pt idx="554">
                  <c:v>39142</c:v>
                </c:pt>
                <c:pt idx="555">
                  <c:v>39173</c:v>
                </c:pt>
                <c:pt idx="556">
                  <c:v>39203</c:v>
                </c:pt>
                <c:pt idx="557">
                  <c:v>39234</c:v>
                </c:pt>
                <c:pt idx="558">
                  <c:v>39264</c:v>
                </c:pt>
                <c:pt idx="559">
                  <c:v>39295</c:v>
                </c:pt>
                <c:pt idx="560">
                  <c:v>39326</c:v>
                </c:pt>
                <c:pt idx="561">
                  <c:v>39356</c:v>
                </c:pt>
                <c:pt idx="562">
                  <c:v>39387</c:v>
                </c:pt>
                <c:pt idx="563">
                  <c:v>39417</c:v>
                </c:pt>
                <c:pt idx="564">
                  <c:v>39448</c:v>
                </c:pt>
                <c:pt idx="565">
                  <c:v>39479</c:v>
                </c:pt>
                <c:pt idx="566">
                  <c:v>39508</c:v>
                </c:pt>
                <c:pt idx="567">
                  <c:v>39539</c:v>
                </c:pt>
                <c:pt idx="568">
                  <c:v>39569</c:v>
                </c:pt>
                <c:pt idx="569">
                  <c:v>39600</c:v>
                </c:pt>
                <c:pt idx="570">
                  <c:v>39630</c:v>
                </c:pt>
                <c:pt idx="571">
                  <c:v>39661</c:v>
                </c:pt>
                <c:pt idx="572">
                  <c:v>39692</c:v>
                </c:pt>
                <c:pt idx="573">
                  <c:v>39722</c:v>
                </c:pt>
                <c:pt idx="574">
                  <c:v>39753</c:v>
                </c:pt>
                <c:pt idx="575">
                  <c:v>39783</c:v>
                </c:pt>
                <c:pt idx="576">
                  <c:v>39814</c:v>
                </c:pt>
                <c:pt idx="577">
                  <c:v>39845</c:v>
                </c:pt>
                <c:pt idx="578">
                  <c:v>39873</c:v>
                </c:pt>
                <c:pt idx="579">
                  <c:v>39904</c:v>
                </c:pt>
                <c:pt idx="580">
                  <c:v>39934</c:v>
                </c:pt>
                <c:pt idx="581">
                  <c:v>39965</c:v>
                </c:pt>
                <c:pt idx="582">
                  <c:v>39995</c:v>
                </c:pt>
                <c:pt idx="583">
                  <c:v>40026</c:v>
                </c:pt>
                <c:pt idx="584">
                  <c:v>40057</c:v>
                </c:pt>
                <c:pt idx="585">
                  <c:v>40087</c:v>
                </c:pt>
                <c:pt idx="586">
                  <c:v>40118</c:v>
                </c:pt>
                <c:pt idx="587">
                  <c:v>40148</c:v>
                </c:pt>
                <c:pt idx="588">
                  <c:v>40179</c:v>
                </c:pt>
                <c:pt idx="589">
                  <c:v>40210</c:v>
                </c:pt>
                <c:pt idx="590">
                  <c:v>40238</c:v>
                </c:pt>
                <c:pt idx="591">
                  <c:v>40269</c:v>
                </c:pt>
                <c:pt idx="592">
                  <c:v>40299</c:v>
                </c:pt>
                <c:pt idx="593">
                  <c:v>40330</c:v>
                </c:pt>
                <c:pt idx="594">
                  <c:v>40360</c:v>
                </c:pt>
                <c:pt idx="595">
                  <c:v>40391</c:v>
                </c:pt>
                <c:pt idx="596">
                  <c:v>40422</c:v>
                </c:pt>
                <c:pt idx="597">
                  <c:v>40452</c:v>
                </c:pt>
                <c:pt idx="598">
                  <c:v>40483</c:v>
                </c:pt>
                <c:pt idx="599">
                  <c:v>40513</c:v>
                </c:pt>
                <c:pt idx="600">
                  <c:v>40544</c:v>
                </c:pt>
                <c:pt idx="601">
                  <c:v>40575</c:v>
                </c:pt>
                <c:pt idx="602">
                  <c:v>40603</c:v>
                </c:pt>
                <c:pt idx="603">
                  <c:v>40634</c:v>
                </c:pt>
                <c:pt idx="604">
                  <c:v>40664</c:v>
                </c:pt>
                <c:pt idx="605">
                  <c:v>40695</c:v>
                </c:pt>
                <c:pt idx="606">
                  <c:v>40725</c:v>
                </c:pt>
                <c:pt idx="607">
                  <c:v>40756</c:v>
                </c:pt>
                <c:pt idx="608">
                  <c:v>40787</c:v>
                </c:pt>
                <c:pt idx="609">
                  <c:v>40817</c:v>
                </c:pt>
                <c:pt idx="610">
                  <c:v>40848</c:v>
                </c:pt>
                <c:pt idx="611">
                  <c:v>40878</c:v>
                </c:pt>
                <c:pt idx="612">
                  <c:v>40909</c:v>
                </c:pt>
                <c:pt idx="613">
                  <c:v>40940</c:v>
                </c:pt>
                <c:pt idx="614">
                  <c:v>40969</c:v>
                </c:pt>
                <c:pt idx="615">
                  <c:v>41000</c:v>
                </c:pt>
                <c:pt idx="616">
                  <c:v>41030</c:v>
                </c:pt>
                <c:pt idx="617">
                  <c:v>41061</c:v>
                </c:pt>
                <c:pt idx="618">
                  <c:v>41091</c:v>
                </c:pt>
                <c:pt idx="619">
                  <c:v>41122</c:v>
                </c:pt>
                <c:pt idx="620">
                  <c:v>41153</c:v>
                </c:pt>
                <c:pt idx="621">
                  <c:v>41183</c:v>
                </c:pt>
                <c:pt idx="622">
                  <c:v>41214</c:v>
                </c:pt>
                <c:pt idx="623">
                  <c:v>41244</c:v>
                </c:pt>
                <c:pt idx="624">
                  <c:v>41275</c:v>
                </c:pt>
                <c:pt idx="625">
                  <c:v>41306</c:v>
                </c:pt>
                <c:pt idx="626">
                  <c:v>41334</c:v>
                </c:pt>
                <c:pt idx="627">
                  <c:v>41365</c:v>
                </c:pt>
                <c:pt idx="628">
                  <c:v>41395</c:v>
                </c:pt>
                <c:pt idx="629">
                  <c:v>41426</c:v>
                </c:pt>
                <c:pt idx="630">
                  <c:v>41456</c:v>
                </c:pt>
                <c:pt idx="631">
                  <c:v>41487</c:v>
                </c:pt>
                <c:pt idx="632">
                  <c:v>41518</c:v>
                </c:pt>
                <c:pt idx="633">
                  <c:v>41548</c:v>
                </c:pt>
                <c:pt idx="634">
                  <c:v>41579</c:v>
                </c:pt>
                <c:pt idx="635">
                  <c:v>41609</c:v>
                </c:pt>
                <c:pt idx="636">
                  <c:v>41640</c:v>
                </c:pt>
                <c:pt idx="637">
                  <c:v>41671</c:v>
                </c:pt>
                <c:pt idx="638">
                  <c:v>41699</c:v>
                </c:pt>
                <c:pt idx="639">
                  <c:v>41730</c:v>
                </c:pt>
                <c:pt idx="640">
                  <c:v>41760</c:v>
                </c:pt>
                <c:pt idx="641">
                  <c:v>41791</c:v>
                </c:pt>
                <c:pt idx="642">
                  <c:v>41821</c:v>
                </c:pt>
                <c:pt idx="643">
                  <c:v>41852</c:v>
                </c:pt>
                <c:pt idx="644">
                  <c:v>41883</c:v>
                </c:pt>
                <c:pt idx="645">
                  <c:v>41913</c:v>
                </c:pt>
                <c:pt idx="646">
                  <c:v>41944</c:v>
                </c:pt>
                <c:pt idx="647">
                  <c:v>41974</c:v>
                </c:pt>
                <c:pt idx="648">
                  <c:v>42005</c:v>
                </c:pt>
                <c:pt idx="649">
                  <c:v>42036</c:v>
                </c:pt>
                <c:pt idx="650">
                  <c:v>42064</c:v>
                </c:pt>
                <c:pt idx="651">
                  <c:v>42095</c:v>
                </c:pt>
                <c:pt idx="652">
                  <c:v>42125</c:v>
                </c:pt>
                <c:pt idx="653">
                  <c:v>42156</c:v>
                </c:pt>
                <c:pt idx="654">
                  <c:v>42186</c:v>
                </c:pt>
                <c:pt idx="655">
                  <c:v>42217</c:v>
                </c:pt>
                <c:pt idx="656">
                  <c:v>42248</c:v>
                </c:pt>
                <c:pt idx="657">
                  <c:v>42278</c:v>
                </c:pt>
                <c:pt idx="658">
                  <c:v>42309</c:v>
                </c:pt>
                <c:pt idx="659">
                  <c:v>42339</c:v>
                </c:pt>
                <c:pt idx="660">
                  <c:v>42370</c:v>
                </c:pt>
                <c:pt idx="661">
                  <c:v>42401</c:v>
                </c:pt>
                <c:pt idx="662">
                  <c:v>42430</c:v>
                </c:pt>
                <c:pt idx="663">
                  <c:v>42461</c:v>
                </c:pt>
                <c:pt idx="664">
                  <c:v>42491</c:v>
                </c:pt>
                <c:pt idx="665">
                  <c:v>42522</c:v>
                </c:pt>
                <c:pt idx="666">
                  <c:v>42552</c:v>
                </c:pt>
                <c:pt idx="667">
                  <c:v>42583</c:v>
                </c:pt>
                <c:pt idx="668">
                  <c:v>42614</c:v>
                </c:pt>
                <c:pt idx="669">
                  <c:v>42644</c:v>
                </c:pt>
                <c:pt idx="670">
                  <c:v>42675</c:v>
                </c:pt>
                <c:pt idx="671">
                  <c:v>42705</c:v>
                </c:pt>
                <c:pt idx="672">
                  <c:v>42736</c:v>
                </c:pt>
                <c:pt idx="673">
                  <c:v>42767</c:v>
                </c:pt>
                <c:pt idx="674">
                  <c:v>42795</c:v>
                </c:pt>
                <c:pt idx="675">
                  <c:v>42826</c:v>
                </c:pt>
                <c:pt idx="676">
                  <c:v>42856</c:v>
                </c:pt>
                <c:pt idx="677">
                  <c:v>42887</c:v>
                </c:pt>
                <c:pt idx="678">
                  <c:v>42917</c:v>
                </c:pt>
                <c:pt idx="679">
                  <c:v>42948</c:v>
                </c:pt>
                <c:pt idx="680">
                  <c:v>42979</c:v>
                </c:pt>
                <c:pt idx="681">
                  <c:v>43009</c:v>
                </c:pt>
                <c:pt idx="682">
                  <c:v>43040</c:v>
                </c:pt>
                <c:pt idx="683">
                  <c:v>43070</c:v>
                </c:pt>
                <c:pt idx="684">
                  <c:v>43101</c:v>
                </c:pt>
                <c:pt idx="685">
                  <c:v>43132</c:v>
                </c:pt>
                <c:pt idx="686">
                  <c:v>43160</c:v>
                </c:pt>
                <c:pt idx="687">
                  <c:v>43191</c:v>
                </c:pt>
                <c:pt idx="688">
                  <c:v>43221</c:v>
                </c:pt>
                <c:pt idx="689">
                  <c:v>43252</c:v>
                </c:pt>
                <c:pt idx="690">
                  <c:v>43282</c:v>
                </c:pt>
                <c:pt idx="691">
                  <c:v>43313</c:v>
                </c:pt>
                <c:pt idx="692">
                  <c:v>43344</c:v>
                </c:pt>
                <c:pt idx="693">
                  <c:v>43374</c:v>
                </c:pt>
                <c:pt idx="694">
                  <c:v>43405</c:v>
                </c:pt>
                <c:pt idx="695">
                  <c:v>43435</c:v>
                </c:pt>
                <c:pt idx="696">
                  <c:v>43466</c:v>
                </c:pt>
                <c:pt idx="697">
                  <c:v>43497</c:v>
                </c:pt>
                <c:pt idx="698">
                  <c:v>43525</c:v>
                </c:pt>
                <c:pt idx="699">
                  <c:v>43556</c:v>
                </c:pt>
                <c:pt idx="700">
                  <c:v>43586</c:v>
                </c:pt>
                <c:pt idx="701">
                  <c:v>43617</c:v>
                </c:pt>
                <c:pt idx="702">
                  <c:v>43647</c:v>
                </c:pt>
                <c:pt idx="703">
                  <c:v>43678</c:v>
                </c:pt>
                <c:pt idx="704">
                  <c:v>43709</c:v>
                </c:pt>
                <c:pt idx="705">
                  <c:v>43739</c:v>
                </c:pt>
                <c:pt idx="706">
                  <c:v>43770</c:v>
                </c:pt>
                <c:pt idx="707">
                  <c:v>43800</c:v>
                </c:pt>
                <c:pt idx="708">
                  <c:v>43831</c:v>
                </c:pt>
                <c:pt idx="709">
                  <c:v>43862</c:v>
                </c:pt>
                <c:pt idx="710">
                  <c:v>43891</c:v>
                </c:pt>
                <c:pt idx="711">
                  <c:v>43922</c:v>
                </c:pt>
                <c:pt idx="712">
                  <c:v>43952</c:v>
                </c:pt>
                <c:pt idx="713">
                  <c:v>43983</c:v>
                </c:pt>
                <c:pt idx="714">
                  <c:v>44013</c:v>
                </c:pt>
                <c:pt idx="715">
                  <c:v>44044</c:v>
                </c:pt>
                <c:pt idx="716">
                  <c:v>44075</c:v>
                </c:pt>
                <c:pt idx="717">
                  <c:v>44105</c:v>
                </c:pt>
                <c:pt idx="718">
                  <c:v>44136</c:v>
                </c:pt>
                <c:pt idx="719">
                  <c:v>44166</c:v>
                </c:pt>
                <c:pt idx="720">
                  <c:v>44197</c:v>
                </c:pt>
                <c:pt idx="721">
                  <c:v>44228</c:v>
                </c:pt>
                <c:pt idx="722">
                  <c:v>44256</c:v>
                </c:pt>
                <c:pt idx="723">
                  <c:v>44287</c:v>
                </c:pt>
                <c:pt idx="724">
                  <c:v>44317</c:v>
                </c:pt>
                <c:pt idx="725">
                  <c:v>44348</c:v>
                </c:pt>
                <c:pt idx="726">
                  <c:v>44378</c:v>
                </c:pt>
                <c:pt idx="727">
                  <c:v>44409</c:v>
                </c:pt>
                <c:pt idx="728">
                  <c:v>44440</c:v>
                </c:pt>
                <c:pt idx="729">
                  <c:v>44470</c:v>
                </c:pt>
                <c:pt idx="730">
                  <c:v>44501</c:v>
                </c:pt>
                <c:pt idx="731">
                  <c:v>44531</c:v>
                </c:pt>
                <c:pt idx="732">
                  <c:v>44562</c:v>
                </c:pt>
                <c:pt idx="733">
                  <c:v>44593</c:v>
                </c:pt>
                <c:pt idx="734">
                  <c:v>44621</c:v>
                </c:pt>
                <c:pt idx="735">
                  <c:v>44652</c:v>
                </c:pt>
                <c:pt idx="736">
                  <c:v>44682</c:v>
                </c:pt>
                <c:pt idx="737">
                  <c:v>44713</c:v>
                </c:pt>
                <c:pt idx="738">
                  <c:v>44743</c:v>
                </c:pt>
                <c:pt idx="739">
                  <c:v>44774</c:v>
                </c:pt>
                <c:pt idx="740">
                  <c:v>44805</c:v>
                </c:pt>
                <c:pt idx="741">
                  <c:v>44835</c:v>
                </c:pt>
                <c:pt idx="742">
                  <c:v>44866</c:v>
                </c:pt>
                <c:pt idx="743">
                  <c:v>44896</c:v>
                </c:pt>
                <c:pt idx="744">
                  <c:v>44927</c:v>
                </c:pt>
                <c:pt idx="745">
                  <c:v>44958</c:v>
                </c:pt>
                <c:pt idx="746">
                  <c:v>44986</c:v>
                </c:pt>
                <c:pt idx="747">
                  <c:v>45017</c:v>
                </c:pt>
                <c:pt idx="748">
                  <c:v>45047</c:v>
                </c:pt>
                <c:pt idx="749">
                  <c:v>45078</c:v>
                </c:pt>
                <c:pt idx="750">
                  <c:v>45108</c:v>
                </c:pt>
                <c:pt idx="751">
                  <c:v>45139</c:v>
                </c:pt>
                <c:pt idx="752">
                  <c:v>45170</c:v>
                </c:pt>
                <c:pt idx="753">
                  <c:v>45200</c:v>
                </c:pt>
                <c:pt idx="754">
                  <c:v>45231</c:v>
                </c:pt>
                <c:pt idx="755">
                  <c:v>45261</c:v>
                </c:pt>
                <c:pt idx="756">
                  <c:v>45292</c:v>
                </c:pt>
              </c:numCache>
            </c:numRef>
          </c:cat>
          <c:val>
            <c:numRef>
              <c:f>'Fed Rate Data FR'!$B$19:$B$762</c:f>
              <c:numCache>
                <c:formatCode>0.00%</c:formatCode>
                <c:ptCount val="744"/>
                <c:pt idx="0">
                  <c:v>1.4499999999999999E-2</c:v>
                </c:pt>
                <c:pt idx="1">
                  <c:v>2.5399999999999999E-2</c:v>
                </c:pt>
                <c:pt idx="2">
                  <c:v>2.0199999999999999E-2</c:v>
                </c:pt>
                <c:pt idx="3">
                  <c:v>1.49E-2</c:v>
                </c:pt>
                <c:pt idx="4">
                  <c:v>1.9799999999999998E-2</c:v>
                </c:pt>
                <c:pt idx="5">
                  <c:v>1.7299999999999999E-2</c:v>
                </c:pt>
                <c:pt idx="6">
                  <c:v>1.1699999999999999E-2</c:v>
                </c:pt>
                <c:pt idx="7">
                  <c:v>0.02</c:v>
                </c:pt>
                <c:pt idx="8">
                  <c:v>1.8799999999999997E-2</c:v>
                </c:pt>
                <c:pt idx="9">
                  <c:v>2.2599999999999999E-2</c:v>
                </c:pt>
                <c:pt idx="10">
                  <c:v>2.6099999999999998E-2</c:v>
                </c:pt>
                <c:pt idx="11">
                  <c:v>2.3300000000000001E-2</c:v>
                </c:pt>
                <c:pt idx="12">
                  <c:v>2.1499999999999998E-2</c:v>
                </c:pt>
                <c:pt idx="13">
                  <c:v>2.3700000000000002E-2</c:v>
                </c:pt>
                <c:pt idx="14">
                  <c:v>2.8500000000000001E-2</c:v>
                </c:pt>
                <c:pt idx="15">
                  <c:v>2.7799999999999998E-2</c:v>
                </c:pt>
                <c:pt idx="16">
                  <c:v>2.3599999999999999E-2</c:v>
                </c:pt>
                <c:pt idx="17">
                  <c:v>2.6800000000000001E-2</c:v>
                </c:pt>
                <c:pt idx="18">
                  <c:v>2.7099999999999999E-2</c:v>
                </c:pt>
                <c:pt idx="19">
                  <c:v>2.9300000000000003E-2</c:v>
                </c:pt>
                <c:pt idx="20">
                  <c:v>2.8999999999999998E-2</c:v>
                </c:pt>
                <c:pt idx="21">
                  <c:v>2.8999999999999998E-2</c:v>
                </c:pt>
                <c:pt idx="22">
                  <c:v>2.9399999999999999E-2</c:v>
                </c:pt>
                <c:pt idx="23">
                  <c:v>2.9300000000000003E-2</c:v>
                </c:pt>
                <c:pt idx="24">
                  <c:v>2.92E-2</c:v>
                </c:pt>
                <c:pt idx="25">
                  <c:v>0.03</c:v>
                </c:pt>
                <c:pt idx="26">
                  <c:v>2.98E-2</c:v>
                </c:pt>
                <c:pt idx="27">
                  <c:v>2.8999999999999998E-2</c:v>
                </c:pt>
                <c:pt idx="28">
                  <c:v>0.03</c:v>
                </c:pt>
                <c:pt idx="29">
                  <c:v>2.9900000000000003E-2</c:v>
                </c:pt>
                <c:pt idx="30">
                  <c:v>3.0200000000000001E-2</c:v>
                </c:pt>
                <c:pt idx="31">
                  <c:v>3.49E-2</c:v>
                </c:pt>
                <c:pt idx="32">
                  <c:v>3.4799999999999998E-2</c:v>
                </c:pt>
                <c:pt idx="33">
                  <c:v>3.5000000000000003E-2</c:v>
                </c:pt>
                <c:pt idx="34">
                  <c:v>3.4799999999999998E-2</c:v>
                </c:pt>
                <c:pt idx="35">
                  <c:v>3.3799999999999997E-2</c:v>
                </c:pt>
                <c:pt idx="36">
                  <c:v>3.4799999999999998E-2</c:v>
                </c:pt>
                <c:pt idx="37">
                  <c:v>3.4799999999999998E-2</c:v>
                </c:pt>
                <c:pt idx="38">
                  <c:v>3.4300000000000004E-2</c:v>
                </c:pt>
                <c:pt idx="39">
                  <c:v>3.4700000000000002E-2</c:v>
                </c:pt>
                <c:pt idx="40">
                  <c:v>3.5000000000000003E-2</c:v>
                </c:pt>
                <c:pt idx="41">
                  <c:v>3.5000000000000003E-2</c:v>
                </c:pt>
                <c:pt idx="42">
                  <c:v>3.4200000000000001E-2</c:v>
                </c:pt>
                <c:pt idx="43">
                  <c:v>3.5000000000000003E-2</c:v>
                </c:pt>
                <c:pt idx="44">
                  <c:v>3.4500000000000003E-2</c:v>
                </c:pt>
                <c:pt idx="45">
                  <c:v>3.3599999999999998E-2</c:v>
                </c:pt>
                <c:pt idx="46">
                  <c:v>3.5200000000000002E-2</c:v>
                </c:pt>
                <c:pt idx="47">
                  <c:v>3.85E-2</c:v>
                </c:pt>
                <c:pt idx="48">
                  <c:v>3.9E-2</c:v>
                </c:pt>
                <c:pt idx="49">
                  <c:v>3.9800000000000002E-2</c:v>
                </c:pt>
                <c:pt idx="50">
                  <c:v>4.0500000000000001E-2</c:v>
                </c:pt>
                <c:pt idx="51">
                  <c:v>4.0899999999999999E-2</c:v>
                </c:pt>
                <c:pt idx="52">
                  <c:v>4.0999999999999995E-2</c:v>
                </c:pt>
                <c:pt idx="53">
                  <c:v>4.0500000000000001E-2</c:v>
                </c:pt>
                <c:pt idx="54">
                  <c:v>4.0899999999999999E-2</c:v>
                </c:pt>
                <c:pt idx="55">
                  <c:v>4.1200000000000001E-2</c:v>
                </c:pt>
                <c:pt idx="56">
                  <c:v>4.0199999999999993E-2</c:v>
                </c:pt>
                <c:pt idx="57">
                  <c:v>4.0800000000000003E-2</c:v>
                </c:pt>
                <c:pt idx="58">
                  <c:v>4.0999999999999995E-2</c:v>
                </c:pt>
                <c:pt idx="59">
                  <c:v>4.3200000000000002E-2</c:v>
                </c:pt>
                <c:pt idx="60">
                  <c:v>4.4199999999999996E-2</c:v>
                </c:pt>
                <c:pt idx="61">
                  <c:v>4.5999999999999999E-2</c:v>
                </c:pt>
                <c:pt idx="62">
                  <c:v>4.6600000000000003E-2</c:v>
                </c:pt>
                <c:pt idx="63">
                  <c:v>4.6699999999999998E-2</c:v>
                </c:pt>
                <c:pt idx="64">
                  <c:v>4.9000000000000002E-2</c:v>
                </c:pt>
                <c:pt idx="65">
                  <c:v>5.1699999999999996E-2</c:v>
                </c:pt>
                <c:pt idx="66">
                  <c:v>5.2999999999999999E-2</c:v>
                </c:pt>
                <c:pt idx="67">
                  <c:v>5.5300000000000002E-2</c:v>
                </c:pt>
                <c:pt idx="68">
                  <c:v>5.4000000000000006E-2</c:v>
                </c:pt>
                <c:pt idx="69">
                  <c:v>5.5300000000000002E-2</c:v>
                </c:pt>
                <c:pt idx="70">
                  <c:v>5.7599999999999998E-2</c:v>
                </c:pt>
                <c:pt idx="71">
                  <c:v>5.4000000000000006E-2</c:v>
                </c:pt>
                <c:pt idx="72">
                  <c:v>4.9400000000000006E-2</c:v>
                </c:pt>
                <c:pt idx="73">
                  <c:v>0.05</c:v>
                </c:pt>
                <c:pt idx="74">
                  <c:v>4.53E-2</c:v>
                </c:pt>
                <c:pt idx="75">
                  <c:v>4.0500000000000001E-2</c:v>
                </c:pt>
                <c:pt idx="76">
                  <c:v>3.9399999999999998E-2</c:v>
                </c:pt>
                <c:pt idx="77">
                  <c:v>3.9800000000000002E-2</c:v>
                </c:pt>
                <c:pt idx="78">
                  <c:v>3.7900000000000003E-2</c:v>
                </c:pt>
                <c:pt idx="79">
                  <c:v>3.9E-2</c:v>
                </c:pt>
                <c:pt idx="80">
                  <c:v>3.9900000000000005E-2</c:v>
                </c:pt>
                <c:pt idx="81">
                  <c:v>3.8800000000000001E-2</c:v>
                </c:pt>
                <c:pt idx="82">
                  <c:v>4.1299999999999996E-2</c:v>
                </c:pt>
                <c:pt idx="83">
                  <c:v>4.5100000000000001E-2</c:v>
                </c:pt>
                <c:pt idx="84">
                  <c:v>4.6100000000000002E-2</c:v>
                </c:pt>
                <c:pt idx="85">
                  <c:v>4.7100000000000003E-2</c:v>
                </c:pt>
                <c:pt idx="86">
                  <c:v>5.0499999999999996E-2</c:v>
                </c:pt>
                <c:pt idx="87">
                  <c:v>5.7599999999999998E-2</c:v>
                </c:pt>
                <c:pt idx="88">
                  <c:v>6.1200000000000004E-2</c:v>
                </c:pt>
                <c:pt idx="89">
                  <c:v>6.0700000000000004E-2</c:v>
                </c:pt>
                <c:pt idx="90">
                  <c:v>6.0299999999999999E-2</c:v>
                </c:pt>
                <c:pt idx="91">
                  <c:v>6.0299999999999999E-2</c:v>
                </c:pt>
                <c:pt idx="92">
                  <c:v>5.7800000000000004E-2</c:v>
                </c:pt>
                <c:pt idx="93">
                  <c:v>5.91E-2</c:v>
                </c:pt>
                <c:pt idx="94">
                  <c:v>5.8200000000000002E-2</c:v>
                </c:pt>
                <c:pt idx="95">
                  <c:v>6.0199999999999997E-2</c:v>
                </c:pt>
                <c:pt idx="96">
                  <c:v>6.3E-2</c:v>
                </c:pt>
                <c:pt idx="97">
                  <c:v>6.6100000000000006E-2</c:v>
                </c:pt>
                <c:pt idx="98">
                  <c:v>6.7900000000000002E-2</c:v>
                </c:pt>
                <c:pt idx="99">
                  <c:v>7.4099999999999999E-2</c:v>
                </c:pt>
                <c:pt idx="100">
                  <c:v>8.6699999999999999E-2</c:v>
                </c:pt>
                <c:pt idx="101">
                  <c:v>8.900000000000001E-2</c:v>
                </c:pt>
                <c:pt idx="102">
                  <c:v>8.6099999999999996E-2</c:v>
                </c:pt>
                <c:pt idx="103">
                  <c:v>9.1899999999999996E-2</c:v>
                </c:pt>
                <c:pt idx="104">
                  <c:v>9.1499999999999998E-2</c:v>
                </c:pt>
                <c:pt idx="105">
                  <c:v>0.09</c:v>
                </c:pt>
                <c:pt idx="106">
                  <c:v>8.8499999999999995E-2</c:v>
                </c:pt>
                <c:pt idx="107">
                  <c:v>8.9700000000000002E-2</c:v>
                </c:pt>
                <c:pt idx="108">
                  <c:v>8.9800000000000005E-2</c:v>
                </c:pt>
                <c:pt idx="109">
                  <c:v>8.9800000000000005E-2</c:v>
                </c:pt>
                <c:pt idx="110">
                  <c:v>7.7600000000000002E-2</c:v>
                </c:pt>
                <c:pt idx="111">
                  <c:v>8.1000000000000003E-2</c:v>
                </c:pt>
                <c:pt idx="112">
                  <c:v>7.9500000000000001E-2</c:v>
                </c:pt>
                <c:pt idx="113">
                  <c:v>7.6100000000000001E-2</c:v>
                </c:pt>
                <c:pt idx="114">
                  <c:v>7.2099999999999997E-2</c:v>
                </c:pt>
                <c:pt idx="115">
                  <c:v>6.6199999999999995E-2</c:v>
                </c:pt>
                <c:pt idx="116">
                  <c:v>6.2899999999999998E-2</c:v>
                </c:pt>
                <c:pt idx="117">
                  <c:v>6.2E-2</c:v>
                </c:pt>
                <c:pt idx="118">
                  <c:v>5.5999999999999994E-2</c:v>
                </c:pt>
                <c:pt idx="119">
                  <c:v>4.9000000000000002E-2</c:v>
                </c:pt>
                <c:pt idx="120">
                  <c:v>4.1399999999999999E-2</c:v>
                </c:pt>
                <c:pt idx="121">
                  <c:v>3.7200000000000004E-2</c:v>
                </c:pt>
                <c:pt idx="122">
                  <c:v>3.7100000000000001E-2</c:v>
                </c:pt>
                <c:pt idx="123">
                  <c:v>4.1599999999999998E-2</c:v>
                </c:pt>
                <c:pt idx="124">
                  <c:v>4.6300000000000001E-2</c:v>
                </c:pt>
                <c:pt idx="125">
                  <c:v>4.9100000000000005E-2</c:v>
                </c:pt>
                <c:pt idx="126">
                  <c:v>5.3099999999999994E-2</c:v>
                </c:pt>
                <c:pt idx="127">
                  <c:v>5.57E-2</c:v>
                </c:pt>
                <c:pt idx="128">
                  <c:v>5.5500000000000001E-2</c:v>
                </c:pt>
                <c:pt idx="129">
                  <c:v>5.2000000000000005E-2</c:v>
                </c:pt>
                <c:pt idx="130">
                  <c:v>4.9100000000000005E-2</c:v>
                </c:pt>
                <c:pt idx="131">
                  <c:v>4.1399999999999999E-2</c:v>
                </c:pt>
                <c:pt idx="132">
                  <c:v>3.5099999999999999E-2</c:v>
                </c:pt>
                <c:pt idx="133">
                  <c:v>3.3000000000000002E-2</c:v>
                </c:pt>
                <c:pt idx="134">
                  <c:v>3.8300000000000001E-2</c:v>
                </c:pt>
                <c:pt idx="135">
                  <c:v>4.1700000000000001E-2</c:v>
                </c:pt>
                <c:pt idx="136">
                  <c:v>4.2699999999999995E-2</c:v>
                </c:pt>
                <c:pt idx="137">
                  <c:v>4.4600000000000001E-2</c:v>
                </c:pt>
                <c:pt idx="138">
                  <c:v>4.5499999999999999E-2</c:v>
                </c:pt>
                <c:pt idx="139">
                  <c:v>4.8099999999999997E-2</c:v>
                </c:pt>
                <c:pt idx="140">
                  <c:v>4.87E-2</c:v>
                </c:pt>
                <c:pt idx="141">
                  <c:v>5.0499999999999996E-2</c:v>
                </c:pt>
                <c:pt idx="142">
                  <c:v>5.0599999999999999E-2</c:v>
                </c:pt>
                <c:pt idx="143">
                  <c:v>5.33E-2</c:v>
                </c:pt>
                <c:pt idx="144">
                  <c:v>5.9400000000000001E-2</c:v>
                </c:pt>
                <c:pt idx="145">
                  <c:v>6.5799999999999997E-2</c:v>
                </c:pt>
                <c:pt idx="146">
                  <c:v>7.0900000000000005E-2</c:v>
                </c:pt>
                <c:pt idx="147">
                  <c:v>7.1199999999999999E-2</c:v>
                </c:pt>
                <c:pt idx="148">
                  <c:v>7.8399999999999997E-2</c:v>
                </c:pt>
                <c:pt idx="149">
                  <c:v>8.4900000000000003E-2</c:v>
                </c:pt>
                <c:pt idx="150">
                  <c:v>0.10400000000000001</c:v>
                </c:pt>
                <c:pt idx="151">
                  <c:v>0.105</c:v>
                </c:pt>
                <c:pt idx="152">
                  <c:v>0.10779999999999999</c:v>
                </c:pt>
                <c:pt idx="153">
                  <c:v>0.10009999999999999</c:v>
                </c:pt>
                <c:pt idx="154">
                  <c:v>0.1003</c:v>
                </c:pt>
                <c:pt idx="155">
                  <c:v>9.9499999999999991E-2</c:v>
                </c:pt>
                <c:pt idx="156">
                  <c:v>9.6500000000000002E-2</c:v>
                </c:pt>
                <c:pt idx="157">
                  <c:v>8.9700000000000002E-2</c:v>
                </c:pt>
                <c:pt idx="158">
                  <c:v>9.35E-2</c:v>
                </c:pt>
                <c:pt idx="159">
                  <c:v>0.1051</c:v>
                </c:pt>
                <c:pt idx="160">
                  <c:v>0.11310000000000001</c:v>
                </c:pt>
                <c:pt idx="161">
                  <c:v>0.1193</c:v>
                </c:pt>
                <c:pt idx="162">
                  <c:v>0.12920000000000001</c:v>
                </c:pt>
                <c:pt idx="163">
                  <c:v>0.1201</c:v>
                </c:pt>
                <c:pt idx="164">
                  <c:v>0.1134</c:v>
                </c:pt>
                <c:pt idx="165">
                  <c:v>0.10060000000000001</c:v>
                </c:pt>
                <c:pt idx="166">
                  <c:v>9.4499999999999987E-2</c:v>
                </c:pt>
                <c:pt idx="167">
                  <c:v>8.5299999999999987E-2</c:v>
                </c:pt>
                <c:pt idx="168">
                  <c:v>7.1300000000000002E-2</c:v>
                </c:pt>
                <c:pt idx="169">
                  <c:v>6.2400000000000004E-2</c:v>
                </c:pt>
                <c:pt idx="170">
                  <c:v>5.5399999999999998E-2</c:v>
                </c:pt>
                <c:pt idx="171">
                  <c:v>5.4900000000000004E-2</c:v>
                </c:pt>
                <c:pt idx="172">
                  <c:v>5.2199999999999996E-2</c:v>
                </c:pt>
                <c:pt idx="173">
                  <c:v>5.5500000000000001E-2</c:v>
                </c:pt>
                <c:pt idx="174">
                  <c:v>6.0999999999999999E-2</c:v>
                </c:pt>
                <c:pt idx="175">
                  <c:v>6.1399999999999996E-2</c:v>
                </c:pt>
                <c:pt idx="176">
                  <c:v>6.2400000000000004E-2</c:v>
                </c:pt>
                <c:pt idx="177">
                  <c:v>5.8200000000000002E-2</c:v>
                </c:pt>
                <c:pt idx="178">
                  <c:v>5.2199999999999996E-2</c:v>
                </c:pt>
                <c:pt idx="179">
                  <c:v>5.2000000000000005E-2</c:v>
                </c:pt>
                <c:pt idx="180">
                  <c:v>4.87E-2</c:v>
                </c:pt>
                <c:pt idx="181">
                  <c:v>4.7699999999999992E-2</c:v>
                </c:pt>
                <c:pt idx="182">
                  <c:v>4.8399999999999999E-2</c:v>
                </c:pt>
                <c:pt idx="183">
                  <c:v>4.82E-2</c:v>
                </c:pt>
                <c:pt idx="184">
                  <c:v>5.2900000000000003E-2</c:v>
                </c:pt>
                <c:pt idx="185">
                  <c:v>5.4800000000000001E-2</c:v>
                </c:pt>
                <c:pt idx="186">
                  <c:v>5.3099999999999994E-2</c:v>
                </c:pt>
                <c:pt idx="187">
                  <c:v>5.2900000000000003E-2</c:v>
                </c:pt>
                <c:pt idx="188">
                  <c:v>5.2499999999999998E-2</c:v>
                </c:pt>
                <c:pt idx="189">
                  <c:v>5.0199999999999995E-2</c:v>
                </c:pt>
                <c:pt idx="190">
                  <c:v>4.9500000000000002E-2</c:v>
                </c:pt>
                <c:pt idx="191">
                  <c:v>4.6500000000000007E-2</c:v>
                </c:pt>
                <c:pt idx="192">
                  <c:v>4.6100000000000002E-2</c:v>
                </c:pt>
                <c:pt idx="193">
                  <c:v>4.6799999999999994E-2</c:v>
                </c:pt>
                <c:pt idx="194">
                  <c:v>4.6900000000000004E-2</c:v>
                </c:pt>
                <c:pt idx="195">
                  <c:v>4.7300000000000002E-2</c:v>
                </c:pt>
                <c:pt idx="196">
                  <c:v>5.3499999999999999E-2</c:v>
                </c:pt>
                <c:pt idx="197">
                  <c:v>5.3899999999999997E-2</c:v>
                </c:pt>
                <c:pt idx="198">
                  <c:v>5.4199999999999998E-2</c:v>
                </c:pt>
                <c:pt idx="199">
                  <c:v>5.9000000000000004E-2</c:v>
                </c:pt>
                <c:pt idx="200">
                  <c:v>6.1399999999999996E-2</c:v>
                </c:pt>
                <c:pt idx="201">
                  <c:v>6.4699999999999994E-2</c:v>
                </c:pt>
                <c:pt idx="202">
                  <c:v>6.5099999999999991E-2</c:v>
                </c:pt>
                <c:pt idx="203">
                  <c:v>6.5599999999999992E-2</c:v>
                </c:pt>
                <c:pt idx="204">
                  <c:v>6.7000000000000004E-2</c:v>
                </c:pt>
                <c:pt idx="205">
                  <c:v>6.7799999999999999E-2</c:v>
                </c:pt>
                <c:pt idx="206">
                  <c:v>6.7900000000000002E-2</c:v>
                </c:pt>
                <c:pt idx="207">
                  <c:v>6.8900000000000003E-2</c:v>
                </c:pt>
                <c:pt idx="208">
                  <c:v>7.3599999999999999E-2</c:v>
                </c:pt>
                <c:pt idx="209">
                  <c:v>7.5999999999999998E-2</c:v>
                </c:pt>
                <c:pt idx="210">
                  <c:v>7.8100000000000003E-2</c:v>
                </c:pt>
                <c:pt idx="211">
                  <c:v>8.0399999999999985E-2</c:v>
                </c:pt>
                <c:pt idx="212">
                  <c:v>8.4499999999999992E-2</c:v>
                </c:pt>
                <c:pt idx="213">
                  <c:v>8.9600000000000013E-2</c:v>
                </c:pt>
                <c:pt idx="214">
                  <c:v>9.7599999999999992E-2</c:v>
                </c:pt>
                <c:pt idx="215">
                  <c:v>0.1003</c:v>
                </c:pt>
                <c:pt idx="216">
                  <c:v>0.1007</c:v>
                </c:pt>
                <c:pt idx="217">
                  <c:v>0.10060000000000001</c:v>
                </c:pt>
                <c:pt idx="218">
                  <c:v>0.1009</c:v>
                </c:pt>
                <c:pt idx="219">
                  <c:v>0.10009999999999999</c:v>
                </c:pt>
                <c:pt idx="220">
                  <c:v>0.1024</c:v>
                </c:pt>
                <c:pt idx="221">
                  <c:v>0.10289999999999999</c:v>
                </c:pt>
                <c:pt idx="222">
                  <c:v>0.1047</c:v>
                </c:pt>
                <c:pt idx="223">
                  <c:v>0.1094</c:v>
                </c:pt>
                <c:pt idx="224">
                  <c:v>0.1143</c:v>
                </c:pt>
                <c:pt idx="225">
                  <c:v>0.13769999999999999</c:v>
                </c:pt>
                <c:pt idx="226">
                  <c:v>0.1318</c:v>
                </c:pt>
                <c:pt idx="227">
                  <c:v>0.13780000000000001</c:v>
                </c:pt>
                <c:pt idx="228">
                  <c:v>0.13819999999999999</c:v>
                </c:pt>
                <c:pt idx="229">
                  <c:v>0.14130000000000001</c:v>
                </c:pt>
                <c:pt idx="230">
                  <c:v>0.17190000000000003</c:v>
                </c:pt>
                <c:pt idx="231">
                  <c:v>0.17610000000000001</c:v>
                </c:pt>
                <c:pt idx="232">
                  <c:v>0.10980000000000001</c:v>
                </c:pt>
                <c:pt idx="233">
                  <c:v>9.4700000000000006E-2</c:v>
                </c:pt>
                <c:pt idx="234">
                  <c:v>9.0299999999999991E-2</c:v>
                </c:pt>
                <c:pt idx="235">
                  <c:v>9.6099999999999991E-2</c:v>
                </c:pt>
                <c:pt idx="236">
                  <c:v>0.10869999999999999</c:v>
                </c:pt>
                <c:pt idx="237">
                  <c:v>0.12809999999999999</c:v>
                </c:pt>
                <c:pt idx="238">
                  <c:v>0.1585</c:v>
                </c:pt>
                <c:pt idx="239">
                  <c:v>0.18899999999999997</c:v>
                </c:pt>
                <c:pt idx="240">
                  <c:v>0.19079999999999997</c:v>
                </c:pt>
                <c:pt idx="241">
                  <c:v>0.1593</c:v>
                </c:pt>
                <c:pt idx="242">
                  <c:v>0.14699999999999999</c:v>
                </c:pt>
                <c:pt idx="243">
                  <c:v>0.15720000000000001</c:v>
                </c:pt>
                <c:pt idx="244">
                  <c:v>0.1852</c:v>
                </c:pt>
                <c:pt idx="245">
                  <c:v>0.191</c:v>
                </c:pt>
                <c:pt idx="246">
                  <c:v>0.19039999999999999</c:v>
                </c:pt>
                <c:pt idx="247">
                  <c:v>0.1782</c:v>
                </c:pt>
                <c:pt idx="248">
                  <c:v>0.15869999999999998</c:v>
                </c:pt>
                <c:pt idx="249">
                  <c:v>0.15079999999999999</c:v>
                </c:pt>
                <c:pt idx="250">
                  <c:v>0.1331</c:v>
                </c:pt>
                <c:pt idx="251">
                  <c:v>0.12369999999999999</c:v>
                </c:pt>
                <c:pt idx="252">
                  <c:v>0.13220000000000001</c:v>
                </c:pt>
                <c:pt idx="253">
                  <c:v>0.14779999999999999</c:v>
                </c:pt>
                <c:pt idx="254">
                  <c:v>0.14679999999999999</c:v>
                </c:pt>
                <c:pt idx="255">
                  <c:v>0.14940000000000001</c:v>
                </c:pt>
                <c:pt idx="256">
                  <c:v>0.14449999999999999</c:v>
                </c:pt>
                <c:pt idx="257">
                  <c:v>0.14150000000000001</c:v>
                </c:pt>
                <c:pt idx="258">
                  <c:v>0.12590000000000001</c:v>
                </c:pt>
                <c:pt idx="259">
                  <c:v>0.1012</c:v>
                </c:pt>
                <c:pt idx="260">
                  <c:v>0.10310000000000001</c:v>
                </c:pt>
                <c:pt idx="261">
                  <c:v>9.7100000000000006E-2</c:v>
                </c:pt>
                <c:pt idx="262">
                  <c:v>9.1999999999999998E-2</c:v>
                </c:pt>
                <c:pt idx="263">
                  <c:v>8.9499999999999996E-2</c:v>
                </c:pt>
                <c:pt idx="264">
                  <c:v>8.6800000000000002E-2</c:v>
                </c:pt>
                <c:pt idx="265">
                  <c:v>8.5099999999999995E-2</c:v>
                </c:pt>
                <c:pt idx="266">
                  <c:v>8.77E-2</c:v>
                </c:pt>
                <c:pt idx="267">
                  <c:v>8.8000000000000009E-2</c:v>
                </c:pt>
                <c:pt idx="268">
                  <c:v>8.6300000000000002E-2</c:v>
                </c:pt>
                <c:pt idx="269">
                  <c:v>8.9800000000000005E-2</c:v>
                </c:pt>
                <c:pt idx="270">
                  <c:v>9.3699999999999992E-2</c:v>
                </c:pt>
                <c:pt idx="271">
                  <c:v>9.5600000000000004E-2</c:v>
                </c:pt>
                <c:pt idx="272">
                  <c:v>9.4499999999999987E-2</c:v>
                </c:pt>
                <c:pt idx="273">
                  <c:v>9.4800000000000009E-2</c:v>
                </c:pt>
                <c:pt idx="274">
                  <c:v>9.3399999999999997E-2</c:v>
                </c:pt>
                <c:pt idx="275">
                  <c:v>9.4700000000000006E-2</c:v>
                </c:pt>
                <c:pt idx="276">
                  <c:v>9.5600000000000004E-2</c:v>
                </c:pt>
                <c:pt idx="277">
                  <c:v>9.5899999999999999E-2</c:v>
                </c:pt>
                <c:pt idx="278">
                  <c:v>9.9100000000000008E-2</c:v>
                </c:pt>
                <c:pt idx="279">
                  <c:v>0.10289999999999999</c:v>
                </c:pt>
                <c:pt idx="280">
                  <c:v>0.1032</c:v>
                </c:pt>
                <c:pt idx="281">
                  <c:v>0.1106</c:v>
                </c:pt>
                <c:pt idx="282">
                  <c:v>0.11230000000000001</c:v>
                </c:pt>
                <c:pt idx="283">
                  <c:v>0.1164</c:v>
                </c:pt>
                <c:pt idx="284">
                  <c:v>0.113</c:v>
                </c:pt>
                <c:pt idx="285">
                  <c:v>9.9900000000000003E-2</c:v>
                </c:pt>
                <c:pt idx="286">
                  <c:v>9.4299999999999995E-2</c:v>
                </c:pt>
                <c:pt idx="287">
                  <c:v>8.3800000000000013E-2</c:v>
                </c:pt>
                <c:pt idx="288">
                  <c:v>8.3499999999999991E-2</c:v>
                </c:pt>
                <c:pt idx="289">
                  <c:v>8.5000000000000006E-2</c:v>
                </c:pt>
                <c:pt idx="290">
                  <c:v>8.5800000000000001E-2</c:v>
                </c:pt>
                <c:pt idx="291">
                  <c:v>8.2699999999999996E-2</c:v>
                </c:pt>
                <c:pt idx="292">
                  <c:v>7.9699999999999993E-2</c:v>
                </c:pt>
                <c:pt idx="293">
                  <c:v>7.5300000000000006E-2</c:v>
                </c:pt>
                <c:pt idx="294">
                  <c:v>7.8799999999999995E-2</c:v>
                </c:pt>
                <c:pt idx="295">
                  <c:v>7.9000000000000001E-2</c:v>
                </c:pt>
                <c:pt idx="296">
                  <c:v>7.9199999999999993E-2</c:v>
                </c:pt>
                <c:pt idx="297">
                  <c:v>7.9899999999999999E-2</c:v>
                </c:pt>
                <c:pt idx="298">
                  <c:v>8.0500000000000002E-2</c:v>
                </c:pt>
                <c:pt idx="299">
                  <c:v>8.2699999999999996E-2</c:v>
                </c:pt>
                <c:pt idx="300">
                  <c:v>8.14E-2</c:v>
                </c:pt>
                <c:pt idx="301">
                  <c:v>7.8600000000000003E-2</c:v>
                </c:pt>
                <c:pt idx="302">
                  <c:v>7.4800000000000005E-2</c:v>
                </c:pt>
                <c:pt idx="303">
                  <c:v>6.9900000000000004E-2</c:v>
                </c:pt>
                <c:pt idx="304">
                  <c:v>6.8499999999999991E-2</c:v>
                </c:pt>
                <c:pt idx="305">
                  <c:v>6.9199999999999998E-2</c:v>
                </c:pt>
                <c:pt idx="306">
                  <c:v>6.5599999999999992E-2</c:v>
                </c:pt>
                <c:pt idx="307">
                  <c:v>6.1699999999999998E-2</c:v>
                </c:pt>
                <c:pt idx="308">
                  <c:v>5.8899999999999994E-2</c:v>
                </c:pt>
                <c:pt idx="309">
                  <c:v>5.8499999999999996E-2</c:v>
                </c:pt>
                <c:pt idx="310">
                  <c:v>6.0400000000000002E-2</c:v>
                </c:pt>
                <c:pt idx="311">
                  <c:v>6.9099999999999995E-2</c:v>
                </c:pt>
                <c:pt idx="312">
                  <c:v>6.4299999999999996E-2</c:v>
                </c:pt>
                <c:pt idx="313">
                  <c:v>6.0999999999999999E-2</c:v>
                </c:pt>
                <c:pt idx="314">
                  <c:v>6.13E-2</c:v>
                </c:pt>
                <c:pt idx="315">
                  <c:v>6.3700000000000007E-2</c:v>
                </c:pt>
                <c:pt idx="316">
                  <c:v>6.8499999999999991E-2</c:v>
                </c:pt>
                <c:pt idx="317">
                  <c:v>6.7299999999999999E-2</c:v>
                </c:pt>
                <c:pt idx="318">
                  <c:v>6.5799999999999997E-2</c:v>
                </c:pt>
                <c:pt idx="319">
                  <c:v>6.7299999999999999E-2</c:v>
                </c:pt>
                <c:pt idx="320">
                  <c:v>7.22E-2</c:v>
                </c:pt>
                <c:pt idx="321">
                  <c:v>7.2900000000000006E-2</c:v>
                </c:pt>
                <c:pt idx="322">
                  <c:v>6.6900000000000001E-2</c:v>
                </c:pt>
                <c:pt idx="323">
                  <c:v>6.7699999999999996E-2</c:v>
                </c:pt>
                <c:pt idx="324">
                  <c:v>6.83E-2</c:v>
                </c:pt>
                <c:pt idx="325">
                  <c:v>6.5799999999999997E-2</c:v>
                </c:pt>
                <c:pt idx="326">
                  <c:v>6.5799999999999997E-2</c:v>
                </c:pt>
                <c:pt idx="327">
                  <c:v>6.8699999999999997E-2</c:v>
                </c:pt>
                <c:pt idx="328">
                  <c:v>7.0900000000000005E-2</c:v>
                </c:pt>
                <c:pt idx="329">
                  <c:v>7.51E-2</c:v>
                </c:pt>
                <c:pt idx="330">
                  <c:v>7.7499999999999999E-2</c:v>
                </c:pt>
                <c:pt idx="331">
                  <c:v>8.0100000000000005E-2</c:v>
                </c:pt>
                <c:pt idx="332">
                  <c:v>8.1900000000000001E-2</c:v>
                </c:pt>
                <c:pt idx="333">
                  <c:v>8.3000000000000004E-2</c:v>
                </c:pt>
                <c:pt idx="334">
                  <c:v>8.3499999999999991E-2</c:v>
                </c:pt>
                <c:pt idx="335">
                  <c:v>8.7599999999999997E-2</c:v>
                </c:pt>
                <c:pt idx="336">
                  <c:v>9.1199999999999989E-2</c:v>
                </c:pt>
                <c:pt idx="337">
                  <c:v>9.3599999999999989E-2</c:v>
                </c:pt>
                <c:pt idx="338">
                  <c:v>9.849999999999999E-2</c:v>
                </c:pt>
                <c:pt idx="339">
                  <c:v>9.8400000000000001E-2</c:v>
                </c:pt>
                <c:pt idx="340">
                  <c:v>9.8100000000000007E-2</c:v>
                </c:pt>
                <c:pt idx="341">
                  <c:v>9.5299999999999996E-2</c:v>
                </c:pt>
                <c:pt idx="342">
                  <c:v>9.2399999999999996E-2</c:v>
                </c:pt>
                <c:pt idx="343">
                  <c:v>8.9900000000000008E-2</c:v>
                </c:pt>
                <c:pt idx="344">
                  <c:v>9.0200000000000002E-2</c:v>
                </c:pt>
                <c:pt idx="345">
                  <c:v>8.8399999999999992E-2</c:v>
                </c:pt>
                <c:pt idx="346">
                  <c:v>8.5500000000000007E-2</c:v>
                </c:pt>
                <c:pt idx="347">
                  <c:v>8.4499999999999992E-2</c:v>
                </c:pt>
                <c:pt idx="348">
                  <c:v>8.2299999999999998E-2</c:v>
                </c:pt>
                <c:pt idx="349">
                  <c:v>8.2400000000000001E-2</c:v>
                </c:pt>
                <c:pt idx="350">
                  <c:v>8.2799999999999999E-2</c:v>
                </c:pt>
                <c:pt idx="351">
                  <c:v>8.2599999999999993E-2</c:v>
                </c:pt>
                <c:pt idx="352">
                  <c:v>8.1799999999999998E-2</c:v>
                </c:pt>
                <c:pt idx="353">
                  <c:v>8.2899999999999988E-2</c:v>
                </c:pt>
                <c:pt idx="354">
                  <c:v>8.1500000000000003E-2</c:v>
                </c:pt>
                <c:pt idx="355">
                  <c:v>8.1300000000000011E-2</c:v>
                </c:pt>
                <c:pt idx="356">
                  <c:v>8.199999999999999E-2</c:v>
                </c:pt>
                <c:pt idx="357">
                  <c:v>8.1099999999999992E-2</c:v>
                </c:pt>
                <c:pt idx="358">
                  <c:v>7.8100000000000003E-2</c:v>
                </c:pt>
                <c:pt idx="359">
                  <c:v>7.3099999999999998E-2</c:v>
                </c:pt>
                <c:pt idx="360">
                  <c:v>6.9099999999999995E-2</c:v>
                </c:pt>
                <c:pt idx="361">
                  <c:v>6.25E-2</c:v>
                </c:pt>
                <c:pt idx="362">
                  <c:v>6.1200000000000004E-2</c:v>
                </c:pt>
                <c:pt idx="363">
                  <c:v>5.91E-2</c:v>
                </c:pt>
                <c:pt idx="364">
                  <c:v>5.7800000000000004E-2</c:v>
                </c:pt>
                <c:pt idx="365">
                  <c:v>5.9000000000000004E-2</c:v>
                </c:pt>
                <c:pt idx="366">
                  <c:v>5.8200000000000002E-2</c:v>
                </c:pt>
                <c:pt idx="367">
                  <c:v>5.6600000000000004E-2</c:v>
                </c:pt>
                <c:pt idx="368">
                  <c:v>5.45E-2</c:v>
                </c:pt>
                <c:pt idx="369">
                  <c:v>5.21E-2</c:v>
                </c:pt>
                <c:pt idx="370">
                  <c:v>4.8099999999999997E-2</c:v>
                </c:pt>
                <c:pt idx="371">
                  <c:v>4.4299999999999999E-2</c:v>
                </c:pt>
                <c:pt idx="372">
                  <c:v>4.0300000000000002E-2</c:v>
                </c:pt>
                <c:pt idx="373">
                  <c:v>4.0599999999999997E-2</c:v>
                </c:pt>
                <c:pt idx="374">
                  <c:v>3.9800000000000002E-2</c:v>
                </c:pt>
                <c:pt idx="375">
                  <c:v>3.73E-2</c:v>
                </c:pt>
                <c:pt idx="376">
                  <c:v>3.8199999999999998E-2</c:v>
                </c:pt>
                <c:pt idx="377">
                  <c:v>3.7599999999999995E-2</c:v>
                </c:pt>
                <c:pt idx="378">
                  <c:v>3.2500000000000001E-2</c:v>
                </c:pt>
                <c:pt idx="379">
                  <c:v>3.3000000000000002E-2</c:v>
                </c:pt>
                <c:pt idx="380">
                  <c:v>3.2199999999999999E-2</c:v>
                </c:pt>
                <c:pt idx="381">
                  <c:v>3.1E-2</c:v>
                </c:pt>
                <c:pt idx="382">
                  <c:v>3.0899999999999997E-2</c:v>
                </c:pt>
                <c:pt idx="383">
                  <c:v>2.92E-2</c:v>
                </c:pt>
                <c:pt idx="384">
                  <c:v>3.0200000000000001E-2</c:v>
                </c:pt>
                <c:pt idx="385">
                  <c:v>3.0299999999999997E-2</c:v>
                </c:pt>
                <c:pt idx="386">
                  <c:v>3.0699999999999998E-2</c:v>
                </c:pt>
                <c:pt idx="387">
                  <c:v>2.9600000000000001E-2</c:v>
                </c:pt>
                <c:pt idx="388">
                  <c:v>0.03</c:v>
                </c:pt>
                <c:pt idx="389">
                  <c:v>3.04E-2</c:v>
                </c:pt>
                <c:pt idx="390">
                  <c:v>3.0600000000000002E-2</c:v>
                </c:pt>
                <c:pt idx="391">
                  <c:v>3.0299999999999997E-2</c:v>
                </c:pt>
                <c:pt idx="392">
                  <c:v>3.0899999999999997E-2</c:v>
                </c:pt>
                <c:pt idx="393">
                  <c:v>2.9900000000000003E-2</c:v>
                </c:pt>
                <c:pt idx="394">
                  <c:v>3.0200000000000001E-2</c:v>
                </c:pt>
                <c:pt idx="395">
                  <c:v>2.9600000000000001E-2</c:v>
                </c:pt>
                <c:pt idx="396">
                  <c:v>3.0499999999999999E-2</c:v>
                </c:pt>
                <c:pt idx="397">
                  <c:v>3.2500000000000001E-2</c:v>
                </c:pt>
                <c:pt idx="398">
                  <c:v>3.3399999999999999E-2</c:v>
                </c:pt>
                <c:pt idx="399">
                  <c:v>3.56E-2</c:v>
                </c:pt>
                <c:pt idx="400">
                  <c:v>4.0099999999999997E-2</c:v>
                </c:pt>
                <c:pt idx="401">
                  <c:v>4.2500000000000003E-2</c:v>
                </c:pt>
                <c:pt idx="402">
                  <c:v>4.2599999999999999E-2</c:v>
                </c:pt>
                <c:pt idx="403">
                  <c:v>4.4699999999999997E-2</c:v>
                </c:pt>
                <c:pt idx="404">
                  <c:v>4.7300000000000002E-2</c:v>
                </c:pt>
                <c:pt idx="405">
                  <c:v>4.7599999999999996E-2</c:v>
                </c:pt>
                <c:pt idx="406">
                  <c:v>5.2900000000000003E-2</c:v>
                </c:pt>
                <c:pt idx="407">
                  <c:v>5.45E-2</c:v>
                </c:pt>
                <c:pt idx="408">
                  <c:v>5.5300000000000002E-2</c:v>
                </c:pt>
                <c:pt idx="409">
                  <c:v>5.9200000000000003E-2</c:v>
                </c:pt>
                <c:pt idx="410">
                  <c:v>5.9800000000000006E-2</c:v>
                </c:pt>
                <c:pt idx="411">
                  <c:v>6.0499999999999998E-2</c:v>
                </c:pt>
                <c:pt idx="412">
                  <c:v>6.0100000000000001E-2</c:v>
                </c:pt>
                <c:pt idx="413">
                  <c:v>0.06</c:v>
                </c:pt>
                <c:pt idx="414">
                  <c:v>5.8499999999999996E-2</c:v>
                </c:pt>
                <c:pt idx="415">
                  <c:v>5.74E-2</c:v>
                </c:pt>
                <c:pt idx="416">
                  <c:v>5.7999999999999996E-2</c:v>
                </c:pt>
                <c:pt idx="417">
                  <c:v>5.7599999999999998E-2</c:v>
                </c:pt>
                <c:pt idx="418">
                  <c:v>5.7999999999999996E-2</c:v>
                </c:pt>
                <c:pt idx="419">
                  <c:v>5.5999999999999994E-2</c:v>
                </c:pt>
                <c:pt idx="420">
                  <c:v>5.5599999999999997E-2</c:v>
                </c:pt>
                <c:pt idx="421">
                  <c:v>5.2199999999999996E-2</c:v>
                </c:pt>
                <c:pt idx="422">
                  <c:v>5.3099999999999994E-2</c:v>
                </c:pt>
                <c:pt idx="423">
                  <c:v>5.2199999999999996E-2</c:v>
                </c:pt>
                <c:pt idx="424">
                  <c:v>5.2400000000000002E-2</c:v>
                </c:pt>
                <c:pt idx="425">
                  <c:v>5.2699999999999997E-2</c:v>
                </c:pt>
                <c:pt idx="426">
                  <c:v>5.4000000000000006E-2</c:v>
                </c:pt>
                <c:pt idx="427">
                  <c:v>5.2199999999999996E-2</c:v>
                </c:pt>
                <c:pt idx="428">
                  <c:v>5.2999999999999999E-2</c:v>
                </c:pt>
                <c:pt idx="429">
                  <c:v>5.2400000000000002E-2</c:v>
                </c:pt>
                <c:pt idx="430">
                  <c:v>5.3099999999999994E-2</c:v>
                </c:pt>
                <c:pt idx="431">
                  <c:v>5.2900000000000003E-2</c:v>
                </c:pt>
                <c:pt idx="432">
                  <c:v>5.2499999999999998E-2</c:v>
                </c:pt>
                <c:pt idx="433">
                  <c:v>5.1900000000000002E-2</c:v>
                </c:pt>
                <c:pt idx="434">
                  <c:v>5.3899999999999997E-2</c:v>
                </c:pt>
                <c:pt idx="435">
                  <c:v>5.5099999999999996E-2</c:v>
                </c:pt>
                <c:pt idx="436">
                  <c:v>5.5E-2</c:v>
                </c:pt>
                <c:pt idx="437">
                  <c:v>5.5599999999999997E-2</c:v>
                </c:pt>
                <c:pt idx="438">
                  <c:v>5.5199999999999999E-2</c:v>
                </c:pt>
                <c:pt idx="439">
                  <c:v>5.5399999999999998E-2</c:v>
                </c:pt>
                <c:pt idx="440">
                  <c:v>5.5399999999999998E-2</c:v>
                </c:pt>
                <c:pt idx="441">
                  <c:v>5.5E-2</c:v>
                </c:pt>
                <c:pt idx="442">
                  <c:v>5.5199999999999999E-2</c:v>
                </c:pt>
                <c:pt idx="443">
                  <c:v>5.5E-2</c:v>
                </c:pt>
                <c:pt idx="444">
                  <c:v>5.5599999999999997E-2</c:v>
                </c:pt>
                <c:pt idx="445">
                  <c:v>5.5099999999999996E-2</c:v>
                </c:pt>
                <c:pt idx="446">
                  <c:v>5.4900000000000004E-2</c:v>
                </c:pt>
                <c:pt idx="447">
                  <c:v>5.45E-2</c:v>
                </c:pt>
                <c:pt idx="448">
                  <c:v>5.4900000000000004E-2</c:v>
                </c:pt>
                <c:pt idx="449">
                  <c:v>5.5599999999999997E-2</c:v>
                </c:pt>
                <c:pt idx="450">
                  <c:v>5.5399999999999998E-2</c:v>
                </c:pt>
                <c:pt idx="451">
                  <c:v>5.5500000000000001E-2</c:v>
                </c:pt>
                <c:pt idx="452">
                  <c:v>5.5099999999999996E-2</c:v>
                </c:pt>
                <c:pt idx="453">
                  <c:v>5.0700000000000002E-2</c:v>
                </c:pt>
                <c:pt idx="454">
                  <c:v>4.8300000000000003E-2</c:v>
                </c:pt>
                <c:pt idx="455">
                  <c:v>4.6799999999999994E-2</c:v>
                </c:pt>
                <c:pt idx="456">
                  <c:v>4.6300000000000001E-2</c:v>
                </c:pt>
                <c:pt idx="457">
                  <c:v>4.7599999999999996E-2</c:v>
                </c:pt>
                <c:pt idx="458">
                  <c:v>4.8099999999999997E-2</c:v>
                </c:pt>
                <c:pt idx="459">
                  <c:v>4.7400000000000005E-2</c:v>
                </c:pt>
                <c:pt idx="460">
                  <c:v>4.7400000000000005E-2</c:v>
                </c:pt>
                <c:pt idx="461">
                  <c:v>4.7599999999999996E-2</c:v>
                </c:pt>
                <c:pt idx="462">
                  <c:v>4.99E-2</c:v>
                </c:pt>
                <c:pt idx="463">
                  <c:v>5.0700000000000002E-2</c:v>
                </c:pt>
                <c:pt idx="464">
                  <c:v>5.2199999999999996E-2</c:v>
                </c:pt>
                <c:pt idx="465">
                  <c:v>5.2000000000000005E-2</c:v>
                </c:pt>
                <c:pt idx="466">
                  <c:v>5.4199999999999998E-2</c:v>
                </c:pt>
                <c:pt idx="467">
                  <c:v>5.2999999999999999E-2</c:v>
                </c:pt>
                <c:pt idx="468">
                  <c:v>5.45E-2</c:v>
                </c:pt>
                <c:pt idx="469">
                  <c:v>5.7300000000000004E-2</c:v>
                </c:pt>
                <c:pt idx="470">
                  <c:v>5.8499999999999996E-2</c:v>
                </c:pt>
                <c:pt idx="471">
                  <c:v>6.0199999999999997E-2</c:v>
                </c:pt>
                <c:pt idx="472">
                  <c:v>6.2699999999999992E-2</c:v>
                </c:pt>
                <c:pt idx="473">
                  <c:v>6.5299999999999997E-2</c:v>
                </c:pt>
                <c:pt idx="474">
                  <c:v>6.54E-2</c:v>
                </c:pt>
                <c:pt idx="475">
                  <c:v>6.5000000000000002E-2</c:v>
                </c:pt>
                <c:pt idx="476">
                  <c:v>6.5199999999999994E-2</c:v>
                </c:pt>
                <c:pt idx="477">
                  <c:v>6.5099999999999991E-2</c:v>
                </c:pt>
                <c:pt idx="478">
                  <c:v>6.5099999999999991E-2</c:v>
                </c:pt>
                <c:pt idx="479">
                  <c:v>6.4000000000000001E-2</c:v>
                </c:pt>
                <c:pt idx="480">
                  <c:v>5.9800000000000006E-2</c:v>
                </c:pt>
                <c:pt idx="481">
                  <c:v>5.4900000000000004E-2</c:v>
                </c:pt>
                <c:pt idx="482">
                  <c:v>5.3099999999999994E-2</c:v>
                </c:pt>
                <c:pt idx="483">
                  <c:v>4.8000000000000001E-2</c:v>
                </c:pt>
                <c:pt idx="484">
                  <c:v>4.2099999999999999E-2</c:v>
                </c:pt>
                <c:pt idx="485">
                  <c:v>3.9699999999999999E-2</c:v>
                </c:pt>
                <c:pt idx="486">
                  <c:v>3.7699999999999997E-2</c:v>
                </c:pt>
                <c:pt idx="487">
                  <c:v>3.6499999999999998E-2</c:v>
                </c:pt>
                <c:pt idx="488">
                  <c:v>3.0699999999999998E-2</c:v>
                </c:pt>
                <c:pt idx="489">
                  <c:v>2.4900000000000002E-2</c:v>
                </c:pt>
                <c:pt idx="490">
                  <c:v>2.0899999999999998E-2</c:v>
                </c:pt>
                <c:pt idx="491">
                  <c:v>1.8200000000000001E-2</c:v>
                </c:pt>
                <c:pt idx="492">
                  <c:v>1.7299999999999999E-2</c:v>
                </c:pt>
                <c:pt idx="493">
                  <c:v>1.7399999999999999E-2</c:v>
                </c:pt>
                <c:pt idx="494">
                  <c:v>1.7299999999999999E-2</c:v>
                </c:pt>
                <c:pt idx="495">
                  <c:v>1.7500000000000002E-2</c:v>
                </c:pt>
                <c:pt idx="496">
                  <c:v>1.7500000000000002E-2</c:v>
                </c:pt>
                <c:pt idx="497">
                  <c:v>1.7500000000000002E-2</c:v>
                </c:pt>
                <c:pt idx="498">
                  <c:v>1.7299999999999999E-2</c:v>
                </c:pt>
                <c:pt idx="499">
                  <c:v>1.7399999999999999E-2</c:v>
                </c:pt>
                <c:pt idx="500">
                  <c:v>1.7500000000000002E-2</c:v>
                </c:pt>
                <c:pt idx="501">
                  <c:v>1.7500000000000002E-2</c:v>
                </c:pt>
                <c:pt idx="502">
                  <c:v>1.34E-2</c:v>
                </c:pt>
                <c:pt idx="503">
                  <c:v>1.24E-2</c:v>
                </c:pt>
                <c:pt idx="504">
                  <c:v>1.24E-2</c:v>
                </c:pt>
                <c:pt idx="505">
                  <c:v>1.26E-2</c:v>
                </c:pt>
                <c:pt idx="506">
                  <c:v>1.2500000000000001E-2</c:v>
                </c:pt>
                <c:pt idx="507">
                  <c:v>1.26E-2</c:v>
                </c:pt>
                <c:pt idx="508">
                  <c:v>1.26E-2</c:v>
                </c:pt>
                <c:pt idx="509">
                  <c:v>1.2199999999999999E-2</c:v>
                </c:pt>
                <c:pt idx="510">
                  <c:v>1.01E-2</c:v>
                </c:pt>
                <c:pt idx="511">
                  <c:v>1.03E-2</c:v>
                </c:pt>
                <c:pt idx="512">
                  <c:v>1.01E-2</c:v>
                </c:pt>
                <c:pt idx="513">
                  <c:v>1.01E-2</c:v>
                </c:pt>
                <c:pt idx="514">
                  <c:v>0.01</c:v>
                </c:pt>
                <c:pt idx="515">
                  <c:v>9.7999999999999997E-3</c:v>
                </c:pt>
                <c:pt idx="516">
                  <c:v>0.01</c:v>
                </c:pt>
                <c:pt idx="517">
                  <c:v>1.01E-2</c:v>
                </c:pt>
                <c:pt idx="518">
                  <c:v>0.01</c:v>
                </c:pt>
                <c:pt idx="519">
                  <c:v>0.01</c:v>
                </c:pt>
                <c:pt idx="520">
                  <c:v>0.01</c:v>
                </c:pt>
                <c:pt idx="521">
                  <c:v>1.03E-2</c:v>
                </c:pt>
                <c:pt idx="522">
                  <c:v>1.26E-2</c:v>
                </c:pt>
                <c:pt idx="523">
                  <c:v>1.43E-2</c:v>
                </c:pt>
                <c:pt idx="524">
                  <c:v>1.61E-2</c:v>
                </c:pt>
                <c:pt idx="525">
                  <c:v>1.7600000000000001E-2</c:v>
                </c:pt>
                <c:pt idx="526">
                  <c:v>1.9299999999999998E-2</c:v>
                </c:pt>
                <c:pt idx="527">
                  <c:v>2.1600000000000001E-2</c:v>
                </c:pt>
                <c:pt idx="528">
                  <c:v>2.2799999999999997E-2</c:v>
                </c:pt>
                <c:pt idx="529">
                  <c:v>2.5000000000000001E-2</c:v>
                </c:pt>
                <c:pt idx="530">
                  <c:v>2.63E-2</c:v>
                </c:pt>
                <c:pt idx="531">
                  <c:v>2.7900000000000001E-2</c:v>
                </c:pt>
                <c:pt idx="532">
                  <c:v>0.03</c:v>
                </c:pt>
                <c:pt idx="533">
                  <c:v>3.04E-2</c:v>
                </c:pt>
                <c:pt idx="534">
                  <c:v>3.2599999999999997E-2</c:v>
                </c:pt>
                <c:pt idx="535">
                  <c:v>3.5000000000000003E-2</c:v>
                </c:pt>
                <c:pt idx="536">
                  <c:v>3.6200000000000003E-2</c:v>
                </c:pt>
                <c:pt idx="537">
                  <c:v>3.78E-2</c:v>
                </c:pt>
                <c:pt idx="538">
                  <c:v>0.04</c:v>
                </c:pt>
                <c:pt idx="539">
                  <c:v>4.1599999999999998E-2</c:v>
                </c:pt>
                <c:pt idx="540">
                  <c:v>4.2900000000000001E-2</c:v>
                </c:pt>
                <c:pt idx="541">
                  <c:v>4.4900000000000002E-2</c:v>
                </c:pt>
                <c:pt idx="542">
                  <c:v>4.5899999999999996E-2</c:v>
                </c:pt>
                <c:pt idx="543">
                  <c:v>4.7899999999999998E-2</c:v>
                </c:pt>
                <c:pt idx="544">
                  <c:v>4.9400000000000006E-2</c:v>
                </c:pt>
                <c:pt idx="545">
                  <c:v>4.99E-2</c:v>
                </c:pt>
                <c:pt idx="546">
                  <c:v>5.2400000000000002E-2</c:v>
                </c:pt>
                <c:pt idx="547">
                  <c:v>5.2499999999999998E-2</c:v>
                </c:pt>
                <c:pt idx="548">
                  <c:v>5.2499999999999998E-2</c:v>
                </c:pt>
                <c:pt idx="549">
                  <c:v>5.2499999999999998E-2</c:v>
                </c:pt>
                <c:pt idx="550">
                  <c:v>5.2499999999999998E-2</c:v>
                </c:pt>
                <c:pt idx="551">
                  <c:v>5.2400000000000002E-2</c:v>
                </c:pt>
                <c:pt idx="552">
                  <c:v>5.2499999999999998E-2</c:v>
                </c:pt>
                <c:pt idx="553">
                  <c:v>5.2600000000000001E-2</c:v>
                </c:pt>
                <c:pt idx="554">
                  <c:v>5.2600000000000001E-2</c:v>
                </c:pt>
                <c:pt idx="555">
                  <c:v>5.2499999999999998E-2</c:v>
                </c:pt>
                <c:pt idx="556">
                  <c:v>5.2499999999999998E-2</c:v>
                </c:pt>
                <c:pt idx="557">
                  <c:v>5.2499999999999998E-2</c:v>
                </c:pt>
                <c:pt idx="558">
                  <c:v>5.2600000000000001E-2</c:v>
                </c:pt>
                <c:pt idx="559">
                  <c:v>5.0199999999999995E-2</c:v>
                </c:pt>
                <c:pt idx="560">
                  <c:v>4.9400000000000006E-2</c:v>
                </c:pt>
                <c:pt idx="561">
                  <c:v>4.7599999999999996E-2</c:v>
                </c:pt>
                <c:pt idx="562">
                  <c:v>4.4900000000000002E-2</c:v>
                </c:pt>
                <c:pt idx="563">
                  <c:v>4.24E-2</c:v>
                </c:pt>
                <c:pt idx="564">
                  <c:v>3.9399999999999998E-2</c:v>
                </c:pt>
                <c:pt idx="565">
                  <c:v>2.98E-2</c:v>
                </c:pt>
                <c:pt idx="566">
                  <c:v>2.6099999999999998E-2</c:v>
                </c:pt>
                <c:pt idx="567">
                  <c:v>2.2799999999999997E-2</c:v>
                </c:pt>
                <c:pt idx="568">
                  <c:v>1.9799999999999998E-2</c:v>
                </c:pt>
                <c:pt idx="569">
                  <c:v>0.02</c:v>
                </c:pt>
                <c:pt idx="570">
                  <c:v>2.0099999999999996E-2</c:v>
                </c:pt>
                <c:pt idx="571">
                  <c:v>0.02</c:v>
                </c:pt>
                <c:pt idx="572">
                  <c:v>1.8100000000000002E-2</c:v>
                </c:pt>
                <c:pt idx="573">
                  <c:v>9.7000000000000003E-3</c:v>
                </c:pt>
                <c:pt idx="574">
                  <c:v>3.9000000000000003E-3</c:v>
                </c:pt>
                <c:pt idx="575">
                  <c:v>1.6000000000000001E-3</c:v>
                </c:pt>
                <c:pt idx="576">
                  <c:v>1.5E-3</c:v>
                </c:pt>
                <c:pt idx="577">
                  <c:v>2.2000000000000001E-3</c:v>
                </c:pt>
                <c:pt idx="578">
                  <c:v>1.8E-3</c:v>
                </c:pt>
                <c:pt idx="579">
                  <c:v>1.5E-3</c:v>
                </c:pt>
                <c:pt idx="580">
                  <c:v>1.8E-3</c:v>
                </c:pt>
                <c:pt idx="581">
                  <c:v>2.0999999999999999E-3</c:v>
                </c:pt>
                <c:pt idx="582">
                  <c:v>1.6000000000000001E-3</c:v>
                </c:pt>
                <c:pt idx="583">
                  <c:v>1.6000000000000001E-3</c:v>
                </c:pt>
                <c:pt idx="584">
                  <c:v>1.5E-3</c:v>
                </c:pt>
                <c:pt idx="585">
                  <c:v>1.1999999999999999E-3</c:v>
                </c:pt>
                <c:pt idx="586">
                  <c:v>1.1999999999999999E-3</c:v>
                </c:pt>
                <c:pt idx="587">
                  <c:v>1.1999999999999999E-3</c:v>
                </c:pt>
                <c:pt idx="588">
                  <c:v>1.1000000000000001E-3</c:v>
                </c:pt>
                <c:pt idx="589">
                  <c:v>1.2999999999999999E-3</c:v>
                </c:pt>
                <c:pt idx="590">
                  <c:v>1.6000000000000001E-3</c:v>
                </c:pt>
                <c:pt idx="591">
                  <c:v>2E-3</c:v>
                </c:pt>
                <c:pt idx="592">
                  <c:v>2E-3</c:v>
                </c:pt>
                <c:pt idx="593">
                  <c:v>1.8E-3</c:v>
                </c:pt>
                <c:pt idx="594">
                  <c:v>1.8E-3</c:v>
                </c:pt>
                <c:pt idx="595">
                  <c:v>1.9E-3</c:v>
                </c:pt>
                <c:pt idx="596">
                  <c:v>1.9E-3</c:v>
                </c:pt>
                <c:pt idx="597">
                  <c:v>1.9E-3</c:v>
                </c:pt>
                <c:pt idx="598">
                  <c:v>1.9E-3</c:v>
                </c:pt>
                <c:pt idx="599">
                  <c:v>1.8E-3</c:v>
                </c:pt>
                <c:pt idx="600">
                  <c:v>1.7000000000000001E-3</c:v>
                </c:pt>
                <c:pt idx="601">
                  <c:v>1.6000000000000001E-3</c:v>
                </c:pt>
                <c:pt idx="602">
                  <c:v>1.4000000000000002E-3</c:v>
                </c:pt>
                <c:pt idx="603">
                  <c:v>1E-3</c:v>
                </c:pt>
                <c:pt idx="604">
                  <c:v>8.9999999999999998E-4</c:v>
                </c:pt>
                <c:pt idx="605">
                  <c:v>8.9999999999999998E-4</c:v>
                </c:pt>
                <c:pt idx="606">
                  <c:v>7.000000000000001E-4</c:v>
                </c:pt>
                <c:pt idx="607">
                  <c:v>1E-3</c:v>
                </c:pt>
                <c:pt idx="608">
                  <c:v>8.0000000000000004E-4</c:v>
                </c:pt>
                <c:pt idx="609">
                  <c:v>7.000000000000001E-4</c:v>
                </c:pt>
                <c:pt idx="610">
                  <c:v>8.0000000000000004E-4</c:v>
                </c:pt>
                <c:pt idx="611">
                  <c:v>7.000000000000001E-4</c:v>
                </c:pt>
                <c:pt idx="612">
                  <c:v>8.0000000000000004E-4</c:v>
                </c:pt>
                <c:pt idx="613">
                  <c:v>1E-3</c:v>
                </c:pt>
                <c:pt idx="614">
                  <c:v>1.2999999999999999E-3</c:v>
                </c:pt>
                <c:pt idx="615">
                  <c:v>1.4000000000000002E-3</c:v>
                </c:pt>
                <c:pt idx="616">
                  <c:v>1.6000000000000001E-3</c:v>
                </c:pt>
                <c:pt idx="617">
                  <c:v>1.6000000000000001E-3</c:v>
                </c:pt>
                <c:pt idx="618">
                  <c:v>1.6000000000000001E-3</c:v>
                </c:pt>
                <c:pt idx="619">
                  <c:v>1.2999999999999999E-3</c:v>
                </c:pt>
                <c:pt idx="620">
                  <c:v>1.4000000000000002E-3</c:v>
                </c:pt>
                <c:pt idx="621">
                  <c:v>1.6000000000000001E-3</c:v>
                </c:pt>
                <c:pt idx="622">
                  <c:v>1.6000000000000001E-3</c:v>
                </c:pt>
                <c:pt idx="623">
                  <c:v>1.6000000000000001E-3</c:v>
                </c:pt>
                <c:pt idx="624">
                  <c:v>1.4000000000000002E-3</c:v>
                </c:pt>
                <c:pt idx="625">
                  <c:v>1.5E-3</c:v>
                </c:pt>
                <c:pt idx="626">
                  <c:v>1.4000000000000002E-3</c:v>
                </c:pt>
                <c:pt idx="627">
                  <c:v>1.5E-3</c:v>
                </c:pt>
                <c:pt idx="628">
                  <c:v>1.1000000000000001E-3</c:v>
                </c:pt>
                <c:pt idx="629">
                  <c:v>8.9999999999999998E-4</c:v>
                </c:pt>
                <c:pt idx="630">
                  <c:v>8.9999999999999998E-4</c:v>
                </c:pt>
                <c:pt idx="631">
                  <c:v>8.0000000000000004E-4</c:v>
                </c:pt>
                <c:pt idx="632">
                  <c:v>8.0000000000000004E-4</c:v>
                </c:pt>
                <c:pt idx="633">
                  <c:v>8.9999999999999998E-4</c:v>
                </c:pt>
                <c:pt idx="634">
                  <c:v>8.0000000000000004E-4</c:v>
                </c:pt>
                <c:pt idx="635">
                  <c:v>8.9999999999999998E-4</c:v>
                </c:pt>
                <c:pt idx="636">
                  <c:v>7.000000000000001E-4</c:v>
                </c:pt>
                <c:pt idx="637">
                  <c:v>7.000000000000001E-4</c:v>
                </c:pt>
                <c:pt idx="638">
                  <c:v>8.0000000000000004E-4</c:v>
                </c:pt>
                <c:pt idx="639">
                  <c:v>8.9999999999999998E-4</c:v>
                </c:pt>
                <c:pt idx="640">
                  <c:v>8.9999999999999998E-4</c:v>
                </c:pt>
                <c:pt idx="641">
                  <c:v>1E-3</c:v>
                </c:pt>
                <c:pt idx="642">
                  <c:v>8.9999999999999998E-4</c:v>
                </c:pt>
                <c:pt idx="643">
                  <c:v>8.9999999999999998E-4</c:v>
                </c:pt>
                <c:pt idx="644">
                  <c:v>8.9999999999999998E-4</c:v>
                </c:pt>
                <c:pt idx="645">
                  <c:v>8.9999999999999998E-4</c:v>
                </c:pt>
                <c:pt idx="646">
                  <c:v>8.9999999999999998E-4</c:v>
                </c:pt>
                <c:pt idx="647">
                  <c:v>1.1999999999999999E-3</c:v>
                </c:pt>
                <c:pt idx="648">
                  <c:v>1.1000000000000001E-3</c:v>
                </c:pt>
                <c:pt idx="649">
                  <c:v>1.1000000000000001E-3</c:v>
                </c:pt>
                <c:pt idx="650">
                  <c:v>1.1000000000000001E-3</c:v>
                </c:pt>
                <c:pt idx="651">
                  <c:v>1.1999999999999999E-3</c:v>
                </c:pt>
                <c:pt idx="652">
                  <c:v>1.1999999999999999E-3</c:v>
                </c:pt>
                <c:pt idx="653">
                  <c:v>1.2999999999999999E-3</c:v>
                </c:pt>
                <c:pt idx="654">
                  <c:v>1.2999999999999999E-3</c:v>
                </c:pt>
                <c:pt idx="655">
                  <c:v>1.4000000000000002E-3</c:v>
                </c:pt>
                <c:pt idx="656">
                  <c:v>1.4000000000000002E-3</c:v>
                </c:pt>
                <c:pt idx="657">
                  <c:v>1.1999999999999999E-3</c:v>
                </c:pt>
                <c:pt idx="658">
                  <c:v>1.1999999999999999E-3</c:v>
                </c:pt>
                <c:pt idx="659">
                  <c:v>2.3999999999999998E-3</c:v>
                </c:pt>
                <c:pt idx="660">
                  <c:v>3.4000000000000002E-3</c:v>
                </c:pt>
                <c:pt idx="661">
                  <c:v>3.8E-3</c:v>
                </c:pt>
                <c:pt idx="662">
                  <c:v>3.5999999999999999E-3</c:v>
                </c:pt>
                <c:pt idx="663">
                  <c:v>3.7000000000000002E-3</c:v>
                </c:pt>
                <c:pt idx="664">
                  <c:v>3.7000000000000002E-3</c:v>
                </c:pt>
                <c:pt idx="665">
                  <c:v>3.8E-3</c:v>
                </c:pt>
                <c:pt idx="666">
                  <c:v>3.9000000000000003E-3</c:v>
                </c:pt>
                <c:pt idx="667">
                  <c:v>4.0000000000000001E-3</c:v>
                </c:pt>
                <c:pt idx="668">
                  <c:v>4.0000000000000001E-3</c:v>
                </c:pt>
                <c:pt idx="669">
                  <c:v>4.0000000000000001E-3</c:v>
                </c:pt>
                <c:pt idx="670">
                  <c:v>4.0999999999999995E-3</c:v>
                </c:pt>
                <c:pt idx="671">
                  <c:v>5.4000000000000003E-3</c:v>
                </c:pt>
                <c:pt idx="672">
                  <c:v>6.5000000000000006E-3</c:v>
                </c:pt>
                <c:pt idx="673">
                  <c:v>6.6E-3</c:v>
                </c:pt>
                <c:pt idx="674">
                  <c:v>7.9000000000000008E-3</c:v>
                </c:pt>
                <c:pt idx="675">
                  <c:v>9.0000000000000011E-3</c:v>
                </c:pt>
                <c:pt idx="676">
                  <c:v>9.1000000000000004E-3</c:v>
                </c:pt>
                <c:pt idx="677">
                  <c:v>1.04E-2</c:v>
                </c:pt>
                <c:pt idx="678">
                  <c:v>1.15E-2</c:v>
                </c:pt>
                <c:pt idx="679">
                  <c:v>1.1599999999999999E-2</c:v>
                </c:pt>
                <c:pt idx="680">
                  <c:v>1.15E-2</c:v>
                </c:pt>
                <c:pt idx="681">
                  <c:v>1.15E-2</c:v>
                </c:pt>
                <c:pt idx="682">
                  <c:v>1.1599999999999999E-2</c:v>
                </c:pt>
                <c:pt idx="683">
                  <c:v>1.3000000000000001E-2</c:v>
                </c:pt>
                <c:pt idx="684">
                  <c:v>1.41E-2</c:v>
                </c:pt>
                <c:pt idx="685">
                  <c:v>1.4199999999999999E-2</c:v>
                </c:pt>
                <c:pt idx="686">
                  <c:v>1.5100000000000001E-2</c:v>
                </c:pt>
                <c:pt idx="687">
                  <c:v>1.6899999999999998E-2</c:v>
                </c:pt>
                <c:pt idx="688">
                  <c:v>1.7000000000000001E-2</c:v>
                </c:pt>
                <c:pt idx="689">
                  <c:v>1.8200000000000001E-2</c:v>
                </c:pt>
                <c:pt idx="690">
                  <c:v>1.9099999999999999E-2</c:v>
                </c:pt>
                <c:pt idx="691">
                  <c:v>1.9099999999999999E-2</c:v>
                </c:pt>
                <c:pt idx="692">
                  <c:v>1.95E-2</c:v>
                </c:pt>
                <c:pt idx="693">
                  <c:v>2.1899999999999999E-2</c:v>
                </c:pt>
                <c:pt idx="694">
                  <c:v>2.2000000000000002E-2</c:v>
                </c:pt>
                <c:pt idx="695">
                  <c:v>2.2700000000000001E-2</c:v>
                </c:pt>
                <c:pt idx="696">
                  <c:v>2.4E-2</c:v>
                </c:pt>
                <c:pt idx="697">
                  <c:v>2.4E-2</c:v>
                </c:pt>
                <c:pt idx="698">
                  <c:v>2.41E-2</c:v>
                </c:pt>
                <c:pt idx="699">
                  <c:v>2.4199999999999999E-2</c:v>
                </c:pt>
                <c:pt idx="700">
                  <c:v>2.3900000000000001E-2</c:v>
                </c:pt>
                <c:pt idx="701">
                  <c:v>2.3799999999999998E-2</c:v>
                </c:pt>
                <c:pt idx="702">
                  <c:v>2.4E-2</c:v>
                </c:pt>
                <c:pt idx="703">
                  <c:v>2.1299999999999999E-2</c:v>
                </c:pt>
                <c:pt idx="704">
                  <c:v>2.0400000000000001E-2</c:v>
                </c:pt>
                <c:pt idx="705">
                  <c:v>1.83E-2</c:v>
                </c:pt>
                <c:pt idx="706">
                  <c:v>1.55E-2</c:v>
                </c:pt>
                <c:pt idx="707">
                  <c:v>1.55E-2</c:v>
                </c:pt>
                <c:pt idx="708">
                  <c:v>1.55E-2</c:v>
                </c:pt>
                <c:pt idx="709">
                  <c:v>1.5800000000000002E-2</c:v>
                </c:pt>
                <c:pt idx="710">
                  <c:v>6.5000000000000006E-3</c:v>
                </c:pt>
                <c:pt idx="711">
                  <c:v>5.0000000000000001E-4</c:v>
                </c:pt>
                <c:pt idx="712">
                  <c:v>5.0000000000000001E-4</c:v>
                </c:pt>
                <c:pt idx="713">
                  <c:v>8.0000000000000004E-4</c:v>
                </c:pt>
                <c:pt idx="714">
                  <c:v>8.9999999999999998E-4</c:v>
                </c:pt>
                <c:pt idx="715">
                  <c:v>1E-3</c:v>
                </c:pt>
                <c:pt idx="716">
                  <c:v>8.9999999999999998E-4</c:v>
                </c:pt>
                <c:pt idx="717">
                  <c:v>8.9999999999999998E-4</c:v>
                </c:pt>
                <c:pt idx="718">
                  <c:v>8.9999999999999998E-4</c:v>
                </c:pt>
                <c:pt idx="719">
                  <c:v>8.9999999999999998E-4</c:v>
                </c:pt>
                <c:pt idx="720">
                  <c:v>8.9999999999999998E-4</c:v>
                </c:pt>
                <c:pt idx="721">
                  <c:v>8.0000000000000004E-4</c:v>
                </c:pt>
                <c:pt idx="722">
                  <c:v>7.000000000000001E-4</c:v>
                </c:pt>
                <c:pt idx="723">
                  <c:v>7.000000000000001E-4</c:v>
                </c:pt>
                <c:pt idx="724">
                  <c:v>5.9999999999999995E-4</c:v>
                </c:pt>
                <c:pt idx="725">
                  <c:v>8.0000000000000004E-4</c:v>
                </c:pt>
                <c:pt idx="726">
                  <c:v>1E-3</c:v>
                </c:pt>
                <c:pt idx="727">
                  <c:v>8.9999999999999998E-4</c:v>
                </c:pt>
                <c:pt idx="728">
                  <c:v>8.0000000000000004E-4</c:v>
                </c:pt>
                <c:pt idx="729">
                  <c:v>8.0000000000000004E-4</c:v>
                </c:pt>
                <c:pt idx="730">
                  <c:v>8.0000000000000004E-4</c:v>
                </c:pt>
                <c:pt idx="731">
                  <c:v>8.0000000000000004E-4</c:v>
                </c:pt>
                <c:pt idx="732">
                  <c:v>8.0000000000000004E-4</c:v>
                </c:pt>
                <c:pt idx="733">
                  <c:v>8.0000000000000004E-4</c:v>
                </c:pt>
                <c:pt idx="734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8C-4678-9F94-C2ED94B472E4}"/>
            </c:ext>
          </c:extLst>
        </c:ser>
        <c:ser>
          <c:idx val="2"/>
          <c:order val="2"/>
          <c:tx>
            <c:strRef>
              <c:f>'Fed Rate Data FR'!$D$6</c:f>
              <c:strCache>
                <c:ptCount val="1"/>
                <c:pt idx="0">
                  <c:v>Federal Funds Effective Rate Est.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'Fed Rate Data FR'!$A$19:$A$775</c:f>
              <c:numCache>
                <c:formatCode>m/d/yyyy</c:formatCode>
                <c:ptCount val="757"/>
                <c:pt idx="0">
                  <c:v>22282</c:v>
                </c:pt>
                <c:pt idx="1">
                  <c:v>22313</c:v>
                </c:pt>
                <c:pt idx="2">
                  <c:v>22341</c:v>
                </c:pt>
                <c:pt idx="3">
                  <c:v>22372</c:v>
                </c:pt>
                <c:pt idx="4">
                  <c:v>22402</c:v>
                </c:pt>
                <c:pt idx="5">
                  <c:v>22433</c:v>
                </c:pt>
                <c:pt idx="6">
                  <c:v>22463</c:v>
                </c:pt>
                <c:pt idx="7">
                  <c:v>22494</c:v>
                </c:pt>
                <c:pt idx="8">
                  <c:v>22525</c:v>
                </c:pt>
                <c:pt idx="9">
                  <c:v>22555</c:v>
                </c:pt>
                <c:pt idx="10">
                  <c:v>22586</c:v>
                </c:pt>
                <c:pt idx="11">
                  <c:v>22616</c:v>
                </c:pt>
                <c:pt idx="12">
                  <c:v>22647</c:v>
                </c:pt>
                <c:pt idx="13">
                  <c:v>22678</c:v>
                </c:pt>
                <c:pt idx="14">
                  <c:v>22706</c:v>
                </c:pt>
                <c:pt idx="15">
                  <c:v>22737</c:v>
                </c:pt>
                <c:pt idx="16">
                  <c:v>22767</c:v>
                </c:pt>
                <c:pt idx="17">
                  <c:v>22798</c:v>
                </c:pt>
                <c:pt idx="18">
                  <c:v>22828</c:v>
                </c:pt>
                <c:pt idx="19">
                  <c:v>22859</c:v>
                </c:pt>
                <c:pt idx="20">
                  <c:v>22890</c:v>
                </c:pt>
                <c:pt idx="21">
                  <c:v>22920</c:v>
                </c:pt>
                <c:pt idx="22">
                  <c:v>22951</c:v>
                </c:pt>
                <c:pt idx="23">
                  <c:v>22981</c:v>
                </c:pt>
                <c:pt idx="24">
                  <c:v>23012</c:v>
                </c:pt>
                <c:pt idx="25">
                  <c:v>23043</c:v>
                </c:pt>
                <c:pt idx="26">
                  <c:v>23071</c:v>
                </c:pt>
                <c:pt idx="27">
                  <c:v>23102</c:v>
                </c:pt>
                <c:pt idx="28">
                  <c:v>23132</c:v>
                </c:pt>
                <c:pt idx="29">
                  <c:v>23163</c:v>
                </c:pt>
                <c:pt idx="30">
                  <c:v>23193</c:v>
                </c:pt>
                <c:pt idx="31">
                  <c:v>23224</c:v>
                </c:pt>
                <c:pt idx="32">
                  <c:v>23255</c:v>
                </c:pt>
                <c:pt idx="33">
                  <c:v>23285</c:v>
                </c:pt>
                <c:pt idx="34">
                  <c:v>23316</c:v>
                </c:pt>
                <c:pt idx="35">
                  <c:v>23346</c:v>
                </c:pt>
                <c:pt idx="36">
                  <c:v>23377</c:v>
                </c:pt>
                <c:pt idx="37">
                  <c:v>23408</c:v>
                </c:pt>
                <c:pt idx="38">
                  <c:v>23437</c:v>
                </c:pt>
                <c:pt idx="39">
                  <c:v>23468</c:v>
                </c:pt>
                <c:pt idx="40">
                  <c:v>23498</c:v>
                </c:pt>
                <c:pt idx="41">
                  <c:v>23529</c:v>
                </c:pt>
                <c:pt idx="42">
                  <c:v>23559</c:v>
                </c:pt>
                <c:pt idx="43">
                  <c:v>23590</c:v>
                </c:pt>
                <c:pt idx="44">
                  <c:v>23621</c:v>
                </c:pt>
                <c:pt idx="45">
                  <c:v>23651</c:v>
                </c:pt>
                <c:pt idx="46">
                  <c:v>23682</c:v>
                </c:pt>
                <c:pt idx="47">
                  <c:v>23712</c:v>
                </c:pt>
                <c:pt idx="48">
                  <c:v>23743</c:v>
                </c:pt>
                <c:pt idx="49">
                  <c:v>23774</c:v>
                </c:pt>
                <c:pt idx="50">
                  <c:v>23802</c:v>
                </c:pt>
                <c:pt idx="51">
                  <c:v>23833</c:v>
                </c:pt>
                <c:pt idx="52">
                  <c:v>23863</c:v>
                </c:pt>
                <c:pt idx="53">
                  <c:v>23894</c:v>
                </c:pt>
                <c:pt idx="54">
                  <c:v>23924</c:v>
                </c:pt>
                <c:pt idx="55">
                  <c:v>23955</c:v>
                </c:pt>
                <c:pt idx="56">
                  <c:v>23986</c:v>
                </c:pt>
                <c:pt idx="57">
                  <c:v>24016</c:v>
                </c:pt>
                <c:pt idx="58">
                  <c:v>24047</c:v>
                </c:pt>
                <c:pt idx="59">
                  <c:v>24077</c:v>
                </c:pt>
                <c:pt idx="60">
                  <c:v>24108</c:v>
                </c:pt>
                <c:pt idx="61">
                  <c:v>24139</c:v>
                </c:pt>
                <c:pt idx="62">
                  <c:v>24167</c:v>
                </c:pt>
                <c:pt idx="63">
                  <c:v>24198</c:v>
                </c:pt>
                <c:pt idx="64">
                  <c:v>24228</c:v>
                </c:pt>
                <c:pt idx="65">
                  <c:v>24259</c:v>
                </c:pt>
                <c:pt idx="66">
                  <c:v>24289</c:v>
                </c:pt>
                <c:pt idx="67">
                  <c:v>24320</c:v>
                </c:pt>
                <c:pt idx="68">
                  <c:v>24351</c:v>
                </c:pt>
                <c:pt idx="69">
                  <c:v>24381</c:v>
                </c:pt>
                <c:pt idx="70">
                  <c:v>24412</c:v>
                </c:pt>
                <c:pt idx="71">
                  <c:v>24442</c:v>
                </c:pt>
                <c:pt idx="72">
                  <c:v>24473</c:v>
                </c:pt>
                <c:pt idx="73">
                  <c:v>24504</c:v>
                </c:pt>
                <c:pt idx="74">
                  <c:v>24532</c:v>
                </c:pt>
                <c:pt idx="75">
                  <c:v>24563</c:v>
                </c:pt>
                <c:pt idx="76">
                  <c:v>24593</c:v>
                </c:pt>
                <c:pt idx="77">
                  <c:v>24624</c:v>
                </c:pt>
                <c:pt idx="78">
                  <c:v>24654</c:v>
                </c:pt>
                <c:pt idx="79">
                  <c:v>24685</c:v>
                </c:pt>
                <c:pt idx="80">
                  <c:v>24716</c:v>
                </c:pt>
                <c:pt idx="81">
                  <c:v>24746</c:v>
                </c:pt>
                <c:pt idx="82">
                  <c:v>24777</c:v>
                </c:pt>
                <c:pt idx="83">
                  <c:v>24807</c:v>
                </c:pt>
                <c:pt idx="84">
                  <c:v>24838</c:v>
                </c:pt>
                <c:pt idx="85">
                  <c:v>24869</c:v>
                </c:pt>
                <c:pt idx="86">
                  <c:v>24898</c:v>
                </c:pt>
                <c:pt idx="87">
                  <c:v>24929</c:v>
                </c:pt>
                <c:pt idx="88">
                  <c:v>24959</c:v>
                </c:pt>
                <c:pt idx="89">
                  <c:v>24990</c:v>
                </c:pt>
                <c:pt idx="90">
                  <c:v>25020</c:v>
                </c:pt>
                <c:pt idx="91">
                  <c:v>25051</c:v>
                </c:pt>
                <c:pt idx="92">
                  <c:v>25082</c:v>
                </c:pt>
                <c:pt idx="93">
                  <c:v>25112</c:v>
                </c:pt>
                <c:pt idx="94">
                  <c:v>25143</c:v>
                </c:pt>
                <c:pt idx="95">
                  <c:v>25173</c:v>
                </c:pt>
                <c:pt idx="96">
                  <c:v>25204</c:v>
                </c:pt>
                <c:pt idx="97">
                  <c:v>25235</c:v>
                </c:pt>
                <c:pt idx="98">
                  <c:v>25263</c:v>
                </c:pt>
                <c:pt idx="99">
                  <c:v>25294</c:v>
                </c:pt>
                <c:pt idx="100">
                  <c:v>25324</c:v>
                </c:pt>
                <c:pt idx="101">
                  <c:v>25355</c:v>
                </c:pt>
                <c:pt idx="102">
                  <c:v>25385</c:v>
                </c:pt>
                <c:pt idx="103">
                  <c:v>25416</c:v>
                </c:pt>
                <c:pt idx="104">
                  <c:v>25447</c:v>
                </c:pt>
                <c:pt idx="105">
                  <c:v>25477</c:v>
                </c:pt>
                <c:pt idx="106">
                  <c:v>25508</c:v>
                </c:pt>
                <c:pt idx="107">
                  <c:v>25538</c:v>
                </c:pt>
                <c:pt idx="108">
                  <c:v>25569</c:v>
                </c:pt>
                <c:pt idx="109">
                  <c:v>25600</c:v>
                </c:pt>
                <c:pt idx="110">
                  <c:v>25628</c:v>
                </c:pt>
                <c:pt idx="111">
                  <c:v>25659</c:v>
                </c:pt>
                <c:pt idx="112">
                  <c:v>25689</c:v>
                </c:pt>
                <c:pt idx="113">
                  <c:v>25720</c:v>
                </c:pt>
                <c:pt idx="114">
                  <c:v>25750</c:v>
                </c:pt>
                <c:pt idx="115">
                  <c:v>25781</c:v>
                </c:pt>
                <c:pt idx="116">
                  <c:v>25812</c:v>
                </c:pt>
                <c:pt idx="117">
                  <c:v>25842</c:v>
                </c:pt>
                <c:pt idx="118">
                  <c:v>25873</c:v>
                </c:pt>
                <c:pt idx="119">
                  <c:v>25903</c:v>
                </c:pt>
                <c:pt idx="120">
                  <c:v>25934</c:v>
                </c:pt>
                <c:pt idx="121">
                  <c:v>25965</c:v>
                </c:pt>
                <c:pt idx="122">
                  <c:v>25993</c:v>
                </c:pt>
                <c:pt idx="123">
                  <c:v>26024</c:v>
                </c:pt>
                <c:pt idx="124">
                  <c:v>26054</c:v>
                </c:pt>
                <c:pt idx="125">
                  <c:v>26085</c:v>
                </c:pt>
                <c:pt idx="126">
                  <c:v>26115</c:v>
                </c:pt>
                <c:pt idx="127">
                  <c:v>26146</c:v>
                </c:pt>
                <c:pt idx="128">
                  <c:v>26177</c:v>
                </c:pt>
                <c:pt idx="129">
                  <c:v>26207</c:v>
                </c:pt>
                <c:pt idx="130">
                  <c:v>26238</c:v>
                </c:pt>
                <c:pt idx="131">
                  <c:v>26268</c:v>
                </c:pt>
                <c:pt idx="132">
                  <c:v>26299</c:v>
                </c:pt>
                <c:pt idx="133">
                  <c:v>26330</c:v>
                </c:pt>
                <c:pt idx="134">
                  <c:v>26359</c:v>
                </c:pt>
                <c:pt idx="135">
                  <c:v>26390</c:v>
                </c:pt>
                <c:pt idx="136">
                  <c:v>26420</c:v>
                </c:pt>
                <c:pt idx="137">
                  <c:v>26451</c:v>
                </c:pt>
                <c:pt idx="138">
                  <c:v>26481</c:v>
                </c:pt>
                <c:pt idx="139">
                  <c:v>26512</c:v>
                </c:pt>
                <c:pt idx="140">
                  <c:v>26543</c:v>
                </c:pt>
                <c:pt idx="141">
                  <c:v>26573</c:v>
                </c:pt>
                <c:pt idx="142">
                  <c:v>26604</c:v>
                </c:pt>
                <c:pt idx="143">
                  <c:v>26634</c:v>
                </c:pt>
                <c:pt idx="144">
                  <c:v>26665</c:v>
                </c:pt>
                <c:pt idx="145">
                  <c:v>26696</c:v>
                </c:pt>
                <c:pt idx="146">
                  <c:v>26724</c:v>
                </c:pt>
                <c:pt idx="147">
                  <c:v>26755</c:v>
                </c:pt>
                <c:pt idx="148">
                  <c:v>26785</c:v>
                </c:pt>
                <c:pt idx="149">
                  <c:v>26816</c:v>
                </c:pt>
                <c:pt idx="150">
                  <c:v>26846</c:v>
                </c:pt>
                <c:pt idx="151">
                  <c:v>26877</c:v>
                </c:pt>
                <c:pt idx="152">
                  <c:v>26908</c:v>
                </c:pt>
                <c:pt idx="153">
                  <c:v>26938</c:v>
                </c:pt>
                <c:pt idx="154">
                  <c:v>26969</c:v>
                </c:pt>
                <c:pt idx="155">
                  <c:v>26999</c:v>
                </c:pt>
                <c:pt idx="156">
                  <c:v>27030</c:v>
                </c:pt>
                <c:pt idx="157">
                  <c:v>27061</c:v>
                </c:pt>
                <c:pt idx="158">
                  <c:v>27089</c:v>
                </c:pt>
                <c:pt idx="159">
                  <c:v>27120</c:v>
                </c:pt>
                <c:pt idx="160">
                  <c:v>27150</c:v>
                </c:pt>
                <c:pt idx="161">
                  <c:v>27181</c:v>
                </c:pt>
                <c:pt idx="162">
                  <c:v>27211</c:v>
                </c:pt>
                <c:pt idx="163">
                  <c:v>27242</c:v>
                </c:pt>
                <c:pt idx="164">
                  <c:v>27273</c:v>
                </c:pt>
                <c:pt idx="165">
                  <c:v>27303</c:v>
                </c:pt>
                <c:pt idx="166">
                  <c:v>27334</c:v>
                </c:pt>
                <c:pt idx="167">
                  <c:v>27364</c:v>
                </c:pt>
                <c:pt idx="168">
                  <c:v>27395</c:v>
                </c:pt>
                <c:pt idx="169">
                  <c:v>27426</c:v>
                </c:pt>
                <c:pt idx="170">
                  <c:v>27454</c:v>
                </c:pt>
                <c:pt idx="171">
                  <c:v>27485</c:v>
                </c:pt>
                <c:pt idx="172">
                  <c:v>27515</c:v>
                </c:pt>
                <c:pt idx="173">
                  <c:v>27546</c:v>
                </c:pt>
                <c:pt idx="174">
                  <c:v>27576</c:v>
                </c:pt>
                <c:pt idx="175">
                  <c:v>27607</c:v>
                </c:pt>
                <c:pt idx="176">
                  <c:v>27638</c:v>
                </c:pt>
                <c:pt idx="177">
                  <c:v>27668</c:v>
                </c:pt>
                <c:pt idx="178">
                  <c:v>27699</c:v>
                </c:pt>
                <c:pt idx="179">
                  <c:v>27729</c:v>
                </c:pt>
                <c:pt idx="180">
                  <c:v>27760</c:v>
                </c:pt>
                <c:pt idx="181">
                  <c:v>27791</c:v>
                </c:pt>
                <c:pt idx="182">
                  <c:v>27820</c:v>
                </c:pt>
                <c:pt idx="183">
                  <c:v>27851</c:v>
                </c:pt>
                <c:pt idx="184">
                  <c:v>27881</c:v>
                </c:pt>
                <c:pt idx="185">
                  <c:v>27912</c:v>
                </c:pt>
                <c:pt idx="186">
                  <c:v>27942</c:v>
                </c:pt>
                <c:pt idx="187">
                  <c:v>27973</c:v>
                </c:pt>
                <c:pt idx="188">
                  <c:v>28004</c:v>
                </c:pt>
                <c:pt idx="189">
                  <c:v>28034</c:v>
                </c:pt>
                <c:pt idx="190">
                  <c:v>28065</c:v>
                </c:pt>
                <c:pt idx="191">
                  <c:v>28095</c:v>
                </c:pt>
                <c:pt idx="192">
                  <c:v>28126</c:v>
                </c:pt>
                <c:pt idx="193">
                  <c:v>28157</c:v>
                </c:pt>
                <c:pt idx="194">
                  <c:v>28185</c:v>
                </c:pt>
                <c:pt idx="195">
                  <c:v>28216</c:v>
                </c:pt>
                <c:pt idx="196">
                  <c:v>28246</c:v>
                </c:pt>
                <c:pt idx="197">
                  <c:v>28277</c:v>
                </c:pt>
                <c:pt idx="198">
                  <c:v>28307</c:v>
                </c:pt>
                <c:pt idx="199">
                  <c:v>28338</c:v>
                </c:pt>
                <c:pt idx="200">
                  <c:v>28369</c:v>
                </c:pt>
                <c:pt idx="201">
                  <c:v>28399</c:v>
                </c:pt>
                <c:pt idx="202">
                  <c:v>28430</c:v>
                </c:pt>
                <c:pt idx="203">
                  <c:v>28460</c:v>
                </c:pt>
                <c:pt idx="204">
                  <c:v>28491</c:v>
                </c:pt>
                <c:pt idx="205">
                  <c:v>28522</c:v>
                </c:pt>
                <c:pt idx="206">
                  <c:v>28550</c:v>
                </c:pt>
                <c:pt idx="207">
                  <c:v>28581</c:v>
                </c:pt>
                <c:pt idx="208">
                  <c:v>28611</c:v>
                </c:pt>
                <c:pt idx="209">
                  <c:v>28642</c:v>
                </c:pt>
                <c:pt idx="210">
                  <c:v>28672</c:v>
                </c:pt>
                <c:pt idx="211">
                  <c:v>28703</c:v>
                </c:pt>
                <c:pt idx="212">
                  <c:v>28734</c:v>
                </c:pt>
                <c:pt idx="213">
                  <c:v>28764</c:v>
                </c:pt>
                <c:pt idx="214">
                  <c:v>28795</c:v>
                </c:pt>
                <c:pt idx="215">
                  <c:v>28825</c:v>
                </c:pt>
                <c:pt idx="216">
                  <c:v>28856</c:v>
                </c:pt>
                <c:pt idx="217">
                  <c:v>28887</c:v>
                </c:pt>
                <c:pt idx="218">
                  <c:v>28915</c:v>
                </c:pt>
                <c:pt idx="219">
                  <c:v>28946</c:v>
                </c:pt>
                <c:pt idx="220">
                  <c:v>28976</c:v>
                </c:pt>
                <c:pt idx="221">
                  <c:v>29007</c:v>
                </c:pt>
                <c:pt idx="222">
                  <c:v>29037</c:v>
                </c:pt>
                <c:pt idx="223">
                  <c:v>29068</c:v>
                </c:pt>
                <c:pt idx="224">
                  <c:v>29099</c:v>
                </c:pt>
                <c:pt idx="225">
                  <c:v>29129</c:v>
                </c:pt>
                <c:pt idx="226">
                  <c:v>29160</c:v>
                </c:pt>
                <c:pt idx="227">
                  <c:v>29190</c:v>
                </c:pt>
                <c:pt idx="228">
                  <c:v>29221</c:v>
                </c:pt>
                <c:pt idx="229">
                  <c:v>29252</c:v>
                </c:pt>
                <c:pt idx="230">
                  <c:v>29281</c:v>
                </c:pt>
                <c:pt idx="231">
                  <c:v>29312</c:v>
                </c:pt>
                <c:pt idx="232">
                  <c:v>29342</c:v>
                </c:pt>
                <c:pt idx="233">
                  <c:v>29373</c:v>
                </c:pt>
                <c:pt idx="234">
                  <c:v>29403</c:v>
                </c:pt>
                <c:pt idx="235">
                  <c:v>29434</c:v>
                </c:pt>
                <c:pt idx="236">
                  <c:v>29465</c:v>
                </c:pt>
                <c:pt idx="237">
                  <c:v>29495</c:v>
                </c:pt>
                <c:pt idx="238">
                  <c:v>29526</c:v>
                </c:pt>
                <c:pt idx="239">
                  <c:v>29556</c:v>
                </c:pt>
                <c:pt idx="240">
                  <c:v>29587</c:v>
                </c:pt>
                <c:pt idx="241">
                  <c:v>29618</c:v>
                </c:pt>
                <c:pt idx="242">
                  <c:v>29646</c:v>
                </c:pt>
                <c:pt idx="243">
                  <c:v>29677</c:v>
                </c:pt>
                <c:pt idx="244">
                  <c:v>29707</c:v>
                </c:pt>
                <c:pt idx="245">
                  <c:v>29738</c:v>
                </c:pt>
                <c:pt idx="246">
                  <c:v>29768</c:v>
                </c:pt>
                <c:pt idx="247">
                  <c:v>29799</c:v>
                </c:pt>
                <c:pt idx="248">
                  <c:v>29830</c:v>
                </c:pt>
                <c:pt idx="249">
                  <c:v>29860</c:v>
                </c:pt>
                <c:pt idx="250">
                  <c:v>29891</c:v>
                </c:pt>
                <c:pt idx="251">
                  <c:v>29921</c:v>
                </c:pt>
                <c:pt idx="252">
                  <c:v>29952</c:v>
                </c:pt>
                <c:pt idx="253">
                  <c:v>29983</c:v>
                </c:pt>
                <c:pt idx="254">
                  <c:v>30011</c:v>
                </c:pt>
                <c:pt idx="255">
                  <c:v>30042</c:v>
                </c:pt>
                <c:pt idx="256">
                  <c:v>30072</c:v>
                </c:pt>
                <c:pt idx="257">
                  <c:v>30103</c:v>
                </c:pt>
                <c:pt idx="258">
                  <c:v>30133</c:v>
                </c:pt>
                <c:pt idx="259">
                  <c:v>30164</c:v>
                </c:pt>
                <c:pt idx="260">
                  <c:v>30195</c:v>
                </c:pt>
                <c:pt idx="261">
                  <c:v>30225</c:v>
                </c:pt>
                <c:pt idx="262">
                  <c:v>30256</c:v>
                </c:pt>
                <c:pt idx="263">
                  <c:v>30286</c:v>
                </c:pt>
                <c:pt idx="264">
                  <c:v>30317</c:v>
                </c:pt>
                <c:pt idx="265">
                  <c:v>30348</c:v>
                </c:pt>
                <c:pt idx="266">
                  <c:v>30376</c:v>
                </c:pt>
                <c:pt idx="267">
                  <c:v>30407</c:v>
                </c:pt>
                <c:pt idx="268">
                  <c:v>30437</c:v>
                </c:pt>
                <c:pt idx="269">
                  <c:v>30468</c:v>
                </c:pt>
                <c:pt idx="270">
                  <c:v>30498</c:v>
                </c:pt>
                <c:pt idx="271">
                  <c:v>30529</c:v>
                </c:pt>
                <c:pt idx="272">
                  <c:v>30560</c:v>
                </c:pt>
                <c:pt idx="273">
                  <c:v>30590</c:v>
                </c:pt>
                <c:pt idx="274">
                  <c:v>30621</c:v>
                </c:pt>
                <c:pt idx="275">
                  <c:v>30651</c:v>
                </c:pt>
                <c:pt idx="276">
                  <c:v>30682</c:v>
                </c:pt>
                <c:pt idx="277">
                  <c:v>30713</c:v>
                </c:pt>
                <c:pt idx="278">
                  <c:v>30742</c:v>
                </c:pt>
                <c:pt idx="279">
                  <c:v>30773</c:v>
                </c:pt>
                <c:pt idx="280">
                  <c:v>30803</c:v>
                </c:pt>
                <c:pt idx="281">
                  <c:v>30834</c:v>
                </c:pt>
                <c:pt idx="282">
                  <c:v>30864</c:v>
                </c:pt>
                <c:pt idx="283">
                  <c:v>30895</c:v>
                </c:pt>
                <c:pt idx="284">
                  <c:v>30926</c:v>
                </c:pt>
                <c:pt idx="285">
                  <c:v>30956</c:v>
                </c:pt>
                <c:pt idx="286">
                  <c:v>30987</c:v>
                </c:pt>
                <c:pt idx="287">
                  <c:v>31017</c:v>
                </c:pt>
                <c:pt idx="288">
                  <c:v>31048</c:v>
                </c:pt>
                <c:pt idx="289">
                  <c:v>31079</c:v>
                </c:pt>
                <c:pt idx="290">
                  <c:v>31107</c:v>
                </c:pt>
                <c:pt idx="291">
                  <c:v>31138</c:v>
                </c:pt>
                <c:pt idx="292">
                  <c:v>31168</c:v>
                </c:pt>
                <c:pt idx="293">
                  <c:v>31199</c:v>
                </c:pt>
                <c:pt idx="294">
                  <c:v>31229</c:v>
                </c:pt>
                <c:pt idx="295">
                  <c:v>31260</c:v>
                </c:pt>
                <c:pt idx="296">
                  <c:v>31291</c:v>
                </c:pt>
                <c:pt idx="297">
                  <c:v>31321</c:v>
                </c:pt>
                <c:pt idx="298">
                  <c:v>31352</c:v>
                </c:pt>
                <c:pt idx="299">
                  <c:v>31382</c:v>
                </c:pt>
                <c:pt idx="300">
                  <c:v>31413</c:v>
                </c:pt>
                <c:pt idx="301">
                  <c:v>31444</c:v>
                </c:pt>
                <c:pt idx="302">
                  <c:v>31472</c:v>
                </c:pt>
                <c:pt idx="303">
                  <c:v>31503</c:v>
                </c:pt>
                <c:pt idx="304">
                  <c:v>31533</c:v>
                </c:pt>
                <c:pt idx="305">
                  <c:v>31564</c:v>
                </c:pt>
                <c:pt idx="306">
                  <c:v>31594</c:v>
                </c:pt>
                <c:pt idx="307">
                  <c:v>31625</c:v>
                </c:pt>
                <c:pt idx="308">
                  <c:v>31656</c:v>
                </c:pt>
                <c:pt idx="309">
                  <c:v>31686</c:v>
                </c:pt>
                <c:pt idx="310">
                  <c:v>31717</c:v>
                </c:pt>
                <c:pt idx="311">
                  <c:v>31747</c:v>
                </c:pt>
                <c:pt idx="312">
                  <c:v>31778</c:v>
                </c:pt>
                <c:pt idx="313">
                  <c:v>31809</c:v>
                </c:pt>
                <c:pt idx="314">
                  <c:v>31837</c:v>
                </c:pt>
                <c:pt idx="315">
                  <c:v>31868</c:v>
                </c:pt>
                <c:pt idx="316">
                  <c:v>31898</c:v>
                </c:pt>
                <c:pt idx="317">
                  <c:v>31929</c:v>
                </c:pt>
                <c:pt idx="318">
                  <c:v>31959</c:v>
                </c:pt>
                <c:pt idx="319">
                  <c:v>31990</c:v>
                </c:pt>
                <c:pt idx="320">
                  <c:v>32021</c:v>
                </c:pt>
                <c:pt idx="321">
                  <c:v>32051</c:v>
                </c:pt>
                <c:pt idx="322">
                  <c:v>32082</c:v>
                </c:pt>
                <c:pt idx="323">
                  <c:v>32112</c:v>
                </c:pt>
                <c:pt idx="324">
                  <c:v>32143</c:v>
                </c:pt>
                <c:pt idx="325">
                  <c:v>32174</c:v>
                </c:pt>
                <c:pt idx="326">
                  <c:v>32203</c:v>
                </c:pt>
                <c:pt idx="327">
                  <c:v>32234</c:v>
                </c:pt>
                <c:pt idx="328">
                  <c:v>32264</c:v>
                </c:pt>
                <c:pt idx="329">
                  <c:v>32295</c:v>
                </c:pt>
                <c:pt idx="330">
                  <c:v>32325</c:v>
                </c:pt>
                <c:pt idx="331">
                  <c:v>32356</c:v>
                </c:pt>
                <c:pt idx="332">
                  <c:v>32387</c:v>
                </c:pt>
                <c:pt idx="333">
                  <c:v>32417</c:v>
                </c:pt>
                <c:pt idx="334">
                  <c:v>32448</c:v>
                </c:pt>
                <c:pt idx="335">
                  <c:v>32478</c:v>
                </c:pt>
                <c:pt idx="336">
                  <c:v>32509</c:v>
                </c:pt>
                <c:pt idx="337">
                  <c:v>32540</c:v>
                </c:pt>
                <c:pt idx="338">
                  <c:v>32568</c:v>
                </c:pt>
                <c:pt idx="339">
                  <c:v>32599</c:v>
                </c:pt>
                <c:pt idx="340">
                  <c:v>32629</c:v>
                </c:pt>
                <c:pt idx="341">
                  <c:v>32660</c:v>
                </c:pt>
                <c:pt idx="342">
                  <c:v>32690</c:v>
                </c:pt>
                <c:pt idx="343">
                  <c:v>32721</c:v>
                </c:pt>
                <c:pt idx="344">
                  <c:v>32752</c:v>
                </c:pt>
                <c:pt idx="345">
                  <c:v>32782</c:v>
                </c:pt>
                <c:pt idx="346">
                  <c:v>32813</c:v>
                </c:pt>
                <c:pt idx="347">
                  <c:v>32843</c:v>
                </c:pt>
                <c:pt idx="348">
                  <c:v>32874</c:v>
                </c:pt>
                <c:pt idx="349">
                  <c:v>32905</c:v>
                </c:pt>
                <c:pt idx="350">
                  <c:v>32933</c:v>
                </c:pt>
                <c:pt idx="351">
                  <c:v>32964</c:v>
                </c:pt>
                <c:pt idx="352">
                  <c:v>32994</c:v>
                </c:pt>
                <c:pt idx="353">
                  <c:v>33025</c:v>
                </c:pt>
                <c:pt idx="354">
                  <c:v>33055</c:v>
                </c:pt>
                <c:pt idx="355">
                  <c:v>33086</c:v>
                </c:pt>
                <c:pt idx="356">
                  <c:v>33117</c:v>
                </c:pt>
                <c:pt idx="357">
                  <c:v>33147</c:v>
                </c:pt>
                <c:pt idx="358">
                  <c:v>33178</c:v>
                </c:pt>
                <c:pt idx="359">
                  <c:v>33208</c:v>
                </c:pt>
                <c:pt idx="360">
                  <c:v>33239</c:v>
                </c:pt>
                <c:pt idx="361">
                  <c:v>33270</c:v>
                </c:pt>
                <c:pt idx="362">
                  <c:v>33298</c:v>
                </c:pt>
                <c:pt idx="363">
                  <c:v>33329</c:v>
                </c:pt>
                <c:pt idx="364">
                  <c:v>33359</c:v>
                </c:pt>
                <c:pt idx="365">
                  <c:v>33390</c:v>
                </c:pt>
                <c:pt idx="366">
                  <c:v>33420</c:v>
                </c:pt>
                <c:pt idx="367">
                  <c:v>33451</c:v>
                </c:pt>
                <c:pt idx="368">
                  <c:v>33482</c:v>
                </c:pt>
                <c:pt idx="369">
                  <c:v>33512</c:v>
                </c:pt>
                <c:pt idx="370">
                  <c:v>33543</c:v>
                </c:pt>
                <c:pt idx="371">
                  <c:v>33573</c:v>
                </c:pt>
                <c:pt idx="372">
                  <c:v>33604</c:v>
                </c:pt>
                <c:pt idx="373">
                  <c:v>33635</c:v>
                </c:pt>
                <c:pt idx="374">
                  <c:v>33664</c:v>
                </c:pt>
                <c:pt idx="375">
                  <c:v>33695</c:v>
                </c:pt>
                <c:pt idx="376">
                  <c:v>33725</c:v>
                </c:pt>
                <c:pt idx="377">
                  <c:v>33756</c:v>
                </c:pt>
                <c:pt idx="378">
                  <c:v>33786</c:v>
                </c:pt>
                <c:pt idx="379">
                  <c:v>33817</c:v>
                </c:pt>
                <c:pt idx="380">
                  <c:v>33848</c:v>
                </c:pt>
                <c:pt idx="381">
                  <c:v>33878</c:v>
                </c:pt>
                <c:pt idx="382">
                  <c:v>33909</c:v>
                </c:pt>
                <c:pt idx="383">
                  <c:v>33939</c:v>
                </c:pt>
                <c:pt idx="384">
                  <c:v>33970</c:v>
                </c:pt>
                <c:pt idx="385">
                  <c:v>34001</c:v>
                </c:pt>
                <c:pt idx="386">
                  <c:v>34029</c:v>
                </c:pt>
                <c:pt idx="387">
                  <c:v>34060</c:v>
                </c:pt>
                <c:pt idx="388">
                  <c:v>34090</c:v>
                </c:pt>
                <c:pt idx="389">
                  <c:v>34121</c:v>
                </c:pt>
                <c:pt idx="390">
                  <c:v>34151</c:v>
                </c:pt>
                <c:pt idx="391">
                  <c:v>34182</c:v>
                </c:pt>
                <c:pt idx="392">
                  <c:v>34213</c:v>
                </c:pt>
                <c:pt idx="393">
                  <c:v>34243</c:v>
                </c:pt>
                <c:pt idx="394">
                  <c:v>34274</c:v>
                </c:pt>
                <c:pt idx="395">
                  <c:v>34304</c:v>
                </c:pt>
                <c:pt idx="396">
                  <c:v>34335</c:v>
                </c:pt>
                <c:pt idx="397">
                  <c:v>34366</c:v>
                </c:pt>
                <c:pt idx="398">
                  <c:v>34394</c:v>
                </c:pt>
                <c:pt idx="399">
                  <c:v>34425</c:v>
                </c:pt>
                <c:pt idx="400">
                  <c:v>34455</c:v>
                </c:pt>
                <c:pt idx="401">
                  <c:v>34486</c:v>
                </c:pt>
                <c:pt idx="402">
                  <c:v>34516</c:v>
                </c:pt>
                <c:pt idx="403">
                  <c:v>34547</c:v>
                </c:pt>
                <c:pt idx="404">
                  <c:v>34578</c:v>
                </c:pt>
                <c:pt idx="405">
                  <c:v>34608</c:v>
                </c:pt>
                <c:pt idx="406">
                  <c:v>34639</c:v>
                </c:pt>
                <c:pt idx="407">
                  <c:v>34669</c:v>
                </c:pt>
                <c:pt idx="408">
                  <c:v>34700</c:v>
                </c:pt>
                <c:pt idx="409">
                  <c:v>34731</c:v>
                </c:pt>
                <c:pt idx="410">
                  <c:v>34759</c:v>
                </c:pt>
                <c:pt idx="411">
                  <c:v>34790</c:v>
                </c:pt>
                <c:pt idx="412">
                  <c:v>34820</c:v>
                </c:pt>
                <c:pt idx="413">
                  <c:v>34851</c:v>
                </c:pt>
                <c:pt idx="414">
                  <c:v>34881</c:v>
                </c:pt>
                <c:pt idx="415">
                  <c:v>34912</c:v>
                </c:pt>
                <c:pt idx="416">
                  <c:v>34943</c:v>
                </c:pt>
                <c:pt idx="417">
                  <c:v>34973</c:v>
                </c:pt>
                <c:pt idx="418">
                  <c:v>35004</c:v>
                </c:pt>
                <c:pt idx="419">
                  <c:v>35034</c:v>
                </c:pt>
                <c:pt idx="420">
                  <c:v>35065</c:v>
                </c:pt>
                <c:pt idx="421">
                  <c:v>35096</c:v>
                </c:pt>
                <c:pt idx="422">
                  <c:v>35125</c:v>
                </c:pt>
                <c:pt idx="423">
                  <c:v>35156</c:v>
                </c:pt>
                <c:pt idx="424">
                  <c:v>35186</c:v>
                </c:pt>
                <c:pt idx="425">
                  <c:v>35217</c:v>
                </c:pt>
                <c:pt idx="426">
                  <c:v>35247</c:v>
                </c:pt>
                <c:pt idx="427">
                  <c:v>35278</c:v>
                </c:pt>
                <c:pt idx="428">
                  <c:v>35309</c:v>
                </c:pt>
                <c:pt idx="429">
                  <c:v>35339</c:v>
                </c:pt>
                <c:pt idx="430">
                  <c:v>35370</c:v>
                </c:pt>
                <c:pt idx="431">
                  <c:v>35400</c:v>
                </c:pt>
                <c:pt idx="432">
                  <c:v>35431</c:v>
                </c:pt>
                <c:pt idx="433">
                  <c:v>35462</c:v>
                </c:pt>
                <c:pt idx="434">
                  <c:v>35490</c:v>
                </c:pt>
                <c:pt idx="435">
                  <c:v>35521</c:v>
                </c:pt>
                <c:pt idx="436">
                  <c:v>35551</c:v>
                </c:pt>
                <c:pt idx="437">
                  <c:v>35582</c:v>
                </c:pt>
                <c:pt idx="438">
                  <c:v>35612</c:v>
                </c:pt>
                <c:pt idx="439">
                  <c:v>35643</c:v>
                </c:pt>
                <c:pt idx="440">
                  <c:v>35674</c:v>
                </c:pt>
                <c:pt idx="441">
                  <c:v>35704</c:v>
                </c:pt>
                <c:pt idx="442">
                  <c:v>35735</c:v>
                </c:pt>
                <c:pt idx="443">
                  <c:v>35765</c:v>
                </c:pt>
                <c:pt idx="444">
                  <c:v>35796</c:v>
                </c:pt>
                <c:pt idx="445">
                  <c:v>35827</c:v>
                </c:pt>
                <c:pt idx="446">
                  <c:v>35855</c:v>
                </c:pt>
                <c:pt idx="447">
                  <c:v>35886</c:v>
                </c:pt>
                <c:pt idx="448">
                  <c:v>35916</c:v>
                </c:pt>
                <c:pt idx="449">
                  <c:v>35947</c:v>
                </c:pt>
                <c:pt idx="450">
                  <c:v>35977</c:v>
                </c:pt>
                <c:pt idx="451">
                  <c:v>36008</c:v>
                </c:pt>
                <c:pt idx="452">
                  <c:v>36039</c:v>
                </c:pt>
                <c:pt idx="453">
                  <c:v>36069</c:v>
                </c:pt>
                <c:pt idx="454">
                  <c:v>36100</c:v>
                </c:pt>
                <c:pt idx="455">
                  <c:v>36130</c:v>
                </c:pt>
                <c:pt idx="456">
                  <c:v>36161</c:v>
                </c:pt>
                <c:pt idx="457">
                  <c:v>36192</c:v>
                </c:pt>
                <c:pt idx="458">
                  <c:v>36220</c:v>
                </c:pt>
                <c:pt idx="459">
                  <c:v>36251</c:v>
                </c:pt>
                <c:pt idx="460">
                  <c:v>36281</c:v>
                </c:pt>
                <c:pt idx="461">
                  <c:v>36312</c:v>
                </c:pt>
                <c:pt idx="462">
                  <c:v>36342</c:v>
                </c:pt>
                <c:pt idx="463">
                  <c:v>36373</c:v>
                </c:pt>
                <c:pt idx="464">
                  <c:v>36404</c:v>
                </c:pt>
                <c:pt idx="465">
                  <c:v>36434</c:v>
                </c:pt>
                <c:pt idx="466">
                  <c:v>36465</c:v>
                </c:pt>
                <c:pt idx="467">
                  <c:v>36495</c:v>
                </c:pt>
                <c:pt idx="468">
                  <c:v>36526</c:v>
                </c:pt>
                <c:pt idx="469">
                  <c:v>36557</c:v>
                </c:pt>
                <c:pt idx="470">
                  <c:v>36586</c:v>
                </c:pt>
                <c:pt idx="471">
                  <c:v>36617</c:v>
                </c:pt>
                <c:pt idx="472">
                  <c:v>36647</c:v>
                </c:pt>
                <c:pt idx="473">
                  <c:v>36678</c:v>
                </c:pt>
                <c:pt idx="474">
                  <c:v>36708</c:v>
                </c:pt>
                <c:pt idx="475">
                  <c:v>36739</c:v>
                </c:pt>
                <c:pt idx="476">
                  <c:v>36770</c:v>
                </c:pt>
                <c:pt idx="477">
                  <c:v>36800</c:v>
                </c:pt>
                <c:pt idx="478">
                  <c:v>36831</c:v>
                </c:pt>
                <c:pt idx="479">
                  <c:v>36861</c:v>
                </c:pt>
                <c:pt idx="480">
                  <c:v>36892</c:v>
                </c:pt>
                <c:pt idx="481">
                  <c:v>36923</c:v>
                </c:pt>
                <c:pt idx="482">
                  <c:v>36951</c:v>
                </c:pt>
                <c:pt idx="483">
                  <c:v>36982</c:v>
                </c:pt>
                <c:pt idx="484">
                  <c:v>37012</c:v>
                </c:pt>
                <c:pt idx="485">
                  <c:v>37043</c:v>
                </c:pt>
                <c:pt idx="486">
                  <c:v>37073</c:v>
                </c:pt>
                <c:pt idx="487">
                  <c:v>37104</c:v>
                </c:pt>
                <c:pt idx="488">
                  <c:v>37135</c:v>
                </c:pt>
                <c:pt idx="489">
                  <c:v>37165</c:v>
                </c:pt>
                <c:pt idx="490">
                  <c:v>37196</c:v>
                </c:pt>
                <c:pt idx="491">
                  <c:v>37226</c:v>
                </c:pt>
                <c:pt idx="492">
                  <c:v>37257</c:v>
                </c:pt>
                <c:pt idx="493">
                  <c:v>37288</c:v>
                </c:pt>
                <c:pt idx="494">
                  <c:v>37316</c:v>
                </c:pt>
                <c:pt idx="495">
                  <c:v>37347</c:v>
                </c:pt>
                <c:pt idx="496">
                  <c:v>37377</c:v>
                </c:pt>
                <c:pt idx="497">
                  <c:v>37408</c:v>
                </c:pt>
                <c:pt idx="498">
                  <c:v>37438</c:v>
                </c:pt>
                <c:pt idx="499">
                  <c:v>37469</c:v>
                </c:pt>
                <c:pt idx="500">
                  <c:v>37500</c:v>
                </c:pt>
                <c:pt idx="501">
                  <c:v>37530</c:v>
                </c:pt>
                <c:pt idx="502">
                  <c:v>37561</c:v>
                </c:pt>
                <c:pt idx="503">
                  <c:v>37591</c:v>
                </c:pt>
                <c:pt idx="504">
                  <c:v>37622</c:v>
                </c:pt>
                <c:pt idx="505">
                  <c:v>37653</c:v>
                </c:pt>
                <c:pt idx="506">
                  <c:v>37681</c:v>
                </c:pt>
                <c:pt idx="507">
                  <c:v>37712</c:v>
                </c:pt>
                <c:pt idx="508">
                  <c:v>37742</c:v>
                </c:pt>
                <c:pt idx="509">
                  <c:v>37773</c:v>
                </c:pt>
                <c:pt idx="510">
                  <c:v>37803</c:v>
                </c:pt>
                <c:pt idx="511">
                  <c:v>37834</c:v>
                </c:pt>
                <c:pt idx="512">
                  <c:v>37865</c:v>
                </c:pt>
                <c:pt idx="513">
                  <c:v>37895</c:v>
                </c:pt>
                <c:pt idx="514">
                  <c:v>37926</c:v>
                </c:pt>
                <c:pt idx="515">
                  <c:v>37956</c:v>
                </c:pt>
                <c:pt idx="516">
                  <c:v>37987</c:v>
                </c:pt>
                <c:pt idx="517">
                  <c:v>38018</c:v>
                </c:pt>
                <c:pt idx="518">
                  <c:v>38047</c:v>
                </c:pt>
                <c:pt idx="519">
                  <c:v>38078</c:v>
                </c:pt>
                <c:pt idx="520">
                  <c:v>38108</c:v>
                </c:pt>
                <c:pt idx="521">
                  <c:v>38139</c:v>
                </c:pt>
                <c:pt idx="522">
                  <c:v>38169</c:v>
                </c:pt>
                <c:pt idx="523">
                  <c:v>38200</c:v>
                </c:pt>
                <c:pt idx="524">
                  <c:v>38231</c:v>
                </c:pt>
                <c:pt idx="525">
                  <c:v>38261</c:v>
                </c:pt>
                <c:pt idx="526">
                  <c:v>38292</c:v>
                </c:pt>
                <c:pt idx="527">
                  <c:v>38322</c:v>
                </c:pt>
                <c:pt idx="528">
                  <c:v>38353</c:v>
                </c:pt>
                <c:pt idx="529">
                  <c:v>38384</c:v>
                </c:pt>
                <c:pt idx="530">
                  <c:v>38412</c:v>
                </c:pt>
                <c:pt idx="531">
                  <c:v>38443</c:v>
                </c:pt>
                <c:pt idx="532">
                  <c:v>38473</c:v>
                </c:pt>
                <c:pt idx="533">
                  <c:v>38504</c:v>
                </c:pt>
                <c:pt idx="534">
                  <c:v>38534</c:v>
                </c:pt>
                <c:pt idx="535">
                  <c:v>38565</c:v>
                </c:pt>
                <c:pt idx="536">
                  <c:v>38596</c:v>
                </c:pt>
                <c:pt idx="537">
                  <c:v>38626</c:v>
                </c:pt>
                <c:pt idx="538">
                  <c:v>38657</c:v>
                </c:pt>
                <c:pt idx="539">
                  <c:v>38687</c:v>
                </c:pt>
                <c:pt idx="540">
                  <c:v>38718</c:v>
                </c:pt>
                <c:pt idx="541">
                  <c:v>38749</c:v>
                </c:pt>
                <c:pt idx="542">
                  <c:v>38777</c:v>
                </c:pt>
                <c:pt idx="543">
                  <c:v>38808</c:v>
                </c:pt>
                <c:pt idx="544">
                  <c:v>38838</c:v>
                </c:pt>
                <c:pt idx="545">
                  <c:v>38869</c:v>
                </c:pt>
                <c:pt idx="546">
                  <c:v>38899</c:v>
                </c:pt>
                <c:pt idx="547">
                  <c:v>38930</c:v>
                </c:pt>
                <c:pt idx="548">
                  <c:v>38961</c:v>
                </c:pt>
                <c:pt idx="549">
                  <c:v>38991</c:v>
                </c:pt>
                <c:pt idx="550">
                  <c:v>39022</c:v>
                </c:pt>
                <c:pt idx="551">
                  <c:v>39052</c:v>
                </c:pt>
                <c:pt idx="552">
                  <c:v>39083</c:v>
                </c:pt>
                <c:pt idx="553">
                  <c:v>39114</c:v>
                </c:pt>
                <c:pt idx="554">
                  <c:v>39142</c:v>
                </c:pt>
                <c:pt idx="555">
                  <c:v>39173</c:v>
                </c:pt>
                <c:pt idx="556">
                  <c:v>39203</c:v>
                </c:pt>
                <c:pt idx="557">
                  <c:v>39234</c:v>
                </c:pt>
                <c:pt idx="558">
                  <c:v>39264</c:v>
                </c:pt>
                <c:pt idx="559">
                  <c:v>39295</c:v>
                </c:pt>
                <c:pt idx="560">
                  <c:v>39326</c:v>
                </c:pt>
                <c:pt idx="561">
                  <c:v>39356</c:v>
                </c:pt>
                <c:pt idx="562">
                  <c:v>39387</c:v>
                </c:pt>
                <c:pt idx="563">
                  <c:v>39417</c:v>
                </c:pt>
                <c:pt idx="564">
                  <c:v>39448</c:v>
                </c:pt>
                <c:pt idx="565">
                  <c:v>39479</c:v>
                </c:pt>
                <c:pt idx="566">
                  <c:v>39508</c:v>
                </c:pt>
                <c:pt idx="567">
                  <c:v>39539</c:v>
                </c:pt>
                <c:pt idx="568">
                  <c:v>39569</c:v>
                </c:pt>
                <c:pt idx="569">
                  <c:v>39600</c:v>
                </c:pt>
                <c:pt idx="570">
                  <c:v>39630</c:v>
                </c:pt>
                <c:pt idx="571">
                  <c:v>39661</c:v>
                </c:pt>
                <c:pt idx="572">
                  <c:v>39692</c:v>
                </c:pt>
                <c:pt idx="573">
                  <c:v>39722</c:v>
                </c:pt>
                <c:pt idx="574">
                  <c:v>39753</c:v>
                </c:pt>
                <c:pt idx="575">
                  <c:v>39783</c:v>
                </c:pt>
                <c:pt idx="576">
                  <c:v>39814</c:v>
                </c:pt>
                <c:pt idx="577">
                  <c:v>39845</c:v>
                </c:pt>
                <c:pt idx="578">
                  <c:v>39873</c:v>
                </c:pt>
                <c:pt idx="579">
                  <c:v>39904</c:v>
                </c:pt>
                <c:pt idx="580">
                  <c:v>39934</c:v>
                </c:pt>
                <c:pt idx="581">
                  <c:v>39965</c:v>
                </c:pt>
                <c:pt idx="582">
                  <c:v>39995</c:v>
                </c:pt>
                <c:pt idx="583">
                  <c:v>40026</c:v>
                </c:pt>
                <c:pt idx="584">
                  <c:v>40057</c:v>
                </c:pt>
                <c:pt idx="585">
                  <c:v>40087</c:v>
                </c:pt>
                <c:pt idx="586">
                  <c:v>40118</c:v>
                </c:pt>
                <c:pt idx="587">
                  <c:v>40148</c:v>
                </c:pt>
                <c:pt idx="588">
                  <c:v>40179</c:v>
                </c:pt>
                <c:pt idx="589">
                  <c:v>40210</c:v>
                </c:pt>
                <c:pt idx="590">
                  <c:v>40238</c:v>
                </c:pt>
                <c:pt idx="591">
                  <c:v>40269</c:v>
                </c:pt>
                <c:pt idx="592">
                  <c:v>40299</c:v>
                </c:pt>
                <c:pt idx="593">
                  <c:v>40330</c:v>
                </c:pt>
                <c:pt idx="594">
                  <c:v>40360</c:v>
                </c:pt>
                <c:pt idx="595">
                  <c:v>40391</c:v>
                </c:pt>
                <c:pt idx="596">
                  <c:v>40422</c:v>
                </c:pt>
                <c:pt idx="597">
                  <c:v>40452</c:v>
                </c:pt>
                <c:pt idx="598">
                  <c:v>40483</c:v>
                </c:pt>
                <c:pt idx="599">
                  <c:v>40513</c:v>
                </c:pt>
                <c:pt idx="600">
                  <c:v>40544</c:v>
                </c:pt>
                <c:pt idx="601">
                  <c:v>40575</c:v>
                </c:pt>
                <c:pt idx="602">
                  <c:v>40603</c:v>
                </c:pt>
                <c:pt idx="603">
                  <c:v>40634</c:v>
                </c:pt>
                <c:pt idx="604">
                  <c:v>40664</c:v>
                </c:pt>
                <c:pt idx="605">
                  <c:v>40695</c:v>
                </c:pt>
                <c:pt idx="606">
                  <c:v>40725</c:v>
                </c:pt>
                <c:pt idx="607">
                  <c:v>40756</c:v>
                </c:pt>
                <c:pt idx="608">
                  <c:v>40787</c:v>
                </c:pt>
                <c:pt idx="609">
                  <c:v>40817</c:v>
                </c:pt>
                <c:pt idx="610">
                  <c:v>40848</c:v>
                </c:pt>
                <c:pt idx="611">
                  <c:v>40878</c:v>
                </c:pt>
                <c:pt idx="612">
                  <c:v>40909</c:v>
                </c:pt>
                <c:pt idx="613">
                  <c:v>40940</c:v>
                </c:pt>
                <c:pt idx="614">
                  <c:v>40969</c:v>
                </c:pt>
                <c:pt idx="615">
                  <c:v>41000</c:v>
                </c:pt>
                <c:pt idx="616">
                  <c:v>41030</c:v>
                </c:pt>
                <c:pt idx="617">
                  <c:v>41061</c:v>
                </c:pt>
                <c:pt idx="618">
                  <c:v>41091</c:v>
                </c:pt>
                <c:pt idx="619">
                  <c:v>41122</c:v>
                </c:pt>
                <c:pt idx="620">
                  <c:v>41153</c:v>
                </c:pt>
                <c:pt idx="621">
                  <c:v>41183</c:v>
                </c:pt>
                <c:pt idx="622">
                  <c:v>41214</c:v>
                </c:pt>
                <c:pt idx="623">
                  <c:v>41244</c:v>
                </c:pt>
                <c:pt idx="624">
                  <c:v>41275</c:v>
                </c:pt>
                <c:pt idx="625">
                  <c:v>41306</c:v>
                </c:pt>
                <c:pt idx="626">
                  <c:v>41334</c:v>
                </c:pt>
                <c:pt idx="627">
                  <c:v>41365</c:v>
                </c:pt>
                <c:pt idx="628">
                  <c:v>41395</c:v>
                </c:pt>
                <c:pt idx="629">
                  <c:v>41426</c:v>
                </c:pt>
                <c:pt idx="630">
                  <c:v>41456</c:v>
                </c:pt>
                <c:pt idx="631">
                  <c:v>41487</c:v>
                </c:pt>
                <c:pt idx="632">
                  <c:v>41518</c:v>
                </c:pt>
                <c:pt idx="633">
                  <c:v>41548</c:v>
                </c:pt>
                <c:pt idx="634">
                  <c:v>41579</c:v>
                </c:pt>
                <c:pt idx="635">
                  <c:v>41609</c:v>
                </c:pt>
                <c:pt idx="636">
                  <c:v>41640</c:v>
                </c:pt>
                <c:pt idx="637">
                  <c:v>41671</c:v>
                </c:pt>
                <c:pt idx="638">
                  <c:v>41699</c:v>
                </c:pt>
                <c:pt idx="639">
                  <c:v>41730</c:v>
                </c:pt>
                <c:pt idx="640">
                  <c:v>41760</c:v>
                </c:pt>
                <c:pt idx="641">
                  <c:v>41791</c:v>
                </c:pt>
                <c:pt idx="642">
                  <c:v>41821</c:v>
                </c:pt>
                <c:pt idx="643">
                  <c:v>41852</c:v>
                </c:pt>
                <c:pt idx="644">
                  <c:v>41883</c:v>
                </c:pt>
                <c:pt idx="645">
                  <c:v>41913</c:v>
                </c:pt>
                <c:pt idx="646">
                  <c:v>41944</c:v>
                </c:pt>
                <c:pt idx="647">
                  <c:v>41974</c:v>
                </c:pt>
                <c:pt idx="648">
                  <c:v>42005</c:v>
                </c:pt>
                <c:pt idx="649">
                  <c:v>42036</c:v>
                </c:pt>
                <c:pt idx="650">
                  <c:v>42064</c:v>
                </c:pt>
                <c:pt idx="651">
                  <c:v>42095</c:v>
                </c:pt>
                <c:pt idx="652">
                  <c:v>42125</c:v>
                </c:pt>
                <c:pt idx="653">
                  <c:v>42156</c:v>
                </c:pt>
                <c:pt idx="654">
                  <c:v>42186</c:v>
                </c:pt>
                <c:pt idx="655">
                  <c:v>42217</c:v>
                </c:pt>
                <c:pt idx="656">
                  <c:v>42248</c:v>
                </c:pt>
                <c:pt idx="657">
                  <c:v>42278</c:v>
                </c:pt>
                <c:pt idx="658">
                  <c:v>42309</c:v>
                </c:pt>
                <c:pt idx="659">
                  <c:v>42339</c:v>
                </c:pt>
                <c:pt idx="660">
                  <c:v>42370</c:v>
                </c:pt>
                <c:pt idx="661">
                  <c:v>42401</c:v>
                </c:pt>
                <c:pt idx="662">
                  <c:v>42430</c:v>
                </c:pt>
                <c:pt idx="663">
                  <c:v>42461</c:v>
                </c:pt>
                <c:pt idx="664">
                  <c:v>42491</c:v>
                </c:pt>
                <c:pt idx="665">
                  <c:v>42522</c:v>
                </c:pt>
                <c:pt idx="666">
                  <c:v>42552</c:v>
                </c:pt>
                <c:pt idx="667">
                  <c:v>42583</c:v>
                </c:pt>
                <c:pt idx="668">
                  <c:v>42614</c:v>
                </c:pt>
                <c:pt idx="669">
                  <c:v>42644</c:v>
                </c:pt>
                <c:pt idx="670">
                  <c:v>42675</c:v>
                </c:pt>
                <c:pt idx="671">
                  <c:v>42705</c:v>
                </c:pt>
                <c:pt idx="672">
                  <c:v>42736</c:v>
                </c:pt>
                <c:pt idx="673">
                  <c:v>42767</c:v>
                </c:pt>
                <c:pt idx="674">
                  <c:v>42795</c:v>
                </c:pt>
                <c:pt idx="675">
                  <c:v>42826</c:v>
                </c:pt>
                <c:pt idx="676">
                  <c:v>42856</c:v>
                </c:pt>
                <c:pt idx="677">
                  <c:v>42887</c:v>
                </c:pt>
                <c:pt idx="678">
                  <c:v>42917</c:v>
                </c:pt>
                <c:pt idx="679">
                  <c:v>42948</c:v>
                </c:pt>
                <c:pt idx="680">
                  <c:v>42979</c:v>
                </c:pt>
                <c:pt idx="681">
                  <c:v>43009</c:v>
                </c:pt>
                <c:pt idx="682">
                  <c:v>43040</c:v>
                </c:pt>
                <c:pt idx="683">
                  <c:v>43070</c:v>
                </c:pt>
                <c:pt idx="684">
                  <c:v>43101</c:v>
                </c:pt>
                <c:pt idx="685">
                  <c:v>43132</c:v>
                </c:pt>
                <c:pt idx="686">
                  <c:v>43160</c:v>
                </c:pt>
                <c:pt idx="687">
                  <c:v>43191</c:v>
                </c:pt>
                <c:pt idx="688">
                  <c:v>43221</c:v>
                </c:pt>
                <c:pt idx="689">
                  <c:v>43252</c:v>
                </c:pt>
                <c:pt idx="690">
                  <c:v>43282</c:v>
                </c:pt>
                <c:pt idx="691">
                  <c:v>43313</c:v>
                </c:pt>
                <c:pt idx="692">
                  <c:v>43344</c:v>
                </c:pt>
                <c:pt idx="693">
                  <c:v>43374</c:v>
                </c:pt>
                <c:pt idx="694">
                  <c:v>43405</c:v>
                </c:pt>
                <c:pt idx="695">
                  <c:v>43435</c:v>
                </c:pt>
                <c:pt idx="696">
                  <c:v>43466</c:v>
                </c:pt>
                <c:pt idx="697">
                  <c:v>43497</c:v>
                </c:pt>
                <c:pt idx="698">
                  <c:v>43525</c:v>
                </c:pt>
                <c:pt idx="699">
                  <c:v>43556</c:v>
                </c:pt>
                <c:pt idx="700">
                  <c:v>43586</c:v>
                </c:pt>
                <c:pt idx="701">
                  <c:v>43617</c:v>
                </c:pt>
                <c:pt idx="702">
                  <c:v>43647</c:v>
                </c:pt>
                <c:pt idx="703">
                  <c:v>43678</c:v>
                </c:pt>
                <c:pt idx="704">
                  <c:v>43709</c:v>
                </c:pt>
                <c:pt idx="705">
                  <c:v>43739</c:v>
                </c:pt>
                <c:pt idx="706">
                  <c:v>43770</c:v>
                </c:pt>
                <c:pt idx="707">
                  <c:v>43800</c:v>
                </c:pt>
                <c:pt idx="708">
                  <c:v>43831</c:v>
                </c:pt>
                <c:pt idx="709">
                  <c:v>43862</c:v>
                </c:pt>
                <c:pt idx="710">
                  <c:v>43891</c:v>
                </c:pt>
                <c:pt idx="711">
                  <c:v>43922</c:v>
                </c:pt>
                <c:pt idx="712">
                  <c:v>43952</c:v>
                </c:pt>
                <c:pt idx="713">
                  <c:v>43983</c:v>
                </c:pt>
                <c:pt idx="714">
                  <c:v>44013</c:v>
                </c:pt>
                <c:pt idx="715">
                  <c:v>44044</c:v>
                </c:pt>
                <c:pt idx="716">
                  <c:v>44075</c:v>
                </c:pt>
                <c:pt idx="717">
                  <c:v>44105</c:v>
                </c:pt>
                <c:pt idx="718">
                  <c:v>44136</c:v>
                </c:pt>
                <c:pt idx="719">
                  <c:v>44166</c:v>
                </c:pt>
                <c:pt idx="720">
                  <c:v>44197</c:v>
                </c:pt>
                <c:pt idx="721">
                  <c:v>44228</c:v>
                </c:pt>
                <c:pt idx="722">
                  <c:v>44256</c:v>
                </c:pt>
                <c:pt idx="723">
                  <c:v>44287</c:v>
                </c:pt>
                <c:pt idx="724">
                  <c:v>44317</c:v>
                </c:pt>
                <c:pt idx="725">
                  <c:v>44348</c:v>
                </c:pt>
                <c:pt idx="726">
                  <c:v>44378</c:v>
                </c:pt>
                <c:pt idx="727">
                  <c:v>44409</c:v>
                </c:pt>
                <c:pt idx="728">
                  <c:v>44440</c:v>
                </c:pt>
                <c:pt idx="729">
                  <c:v>44470</c:v>
                </c:pt>
                <c:pt idx="730">
                  <c:v>44501</c:v>
                </c:pt>
                <c:pt idx="731">
                  <c:v>44531</c:v>
                </c:pt>
                <c:pt idx="732">
                  <c:v>44562</c:v>
                </c:pt>
                <c:pt idx="733">
                  <c:v>44593</c:v>
                </c:pt>
                <c:pt idx="734">
                  <c:v>44621</c:v>
                </c:pt>
                <c:pt idx="735">
                  <c:v>44652</c:v>
                </c:pt>
                <c:pt idx="736">
                  <c:v>44682</c:v>
                </c:pt>
                <c:pt idx="737">
                  <c:v>44713</c:v>
                </c:pt>
                <c:pt idx="738">
                  <c:v>44743</c:v>
                </c:pt>
                <c:pt idx="739">
                  <c:v>44774</c:v>
                </c:pt>
                <c:pt idx="740">
                  <c:v>44805</c:v>
                </c:pt>
                <c:pt idx="741">
                  <c:v>44835</c:v>
                </c:pt>
                <c:pt idx="742">
                  <c:v>44866</c:v>
                </c:pt>
                <c:pt idx="743">
                  <c:v>44896</c:v>
                </c:pt>
                <c:pt idx="744">
                  <c:v>44927</c:v>
                </c:pt>
                <c:pt idx="745">
                  <c:v>44958</c:v>
                </c:pt>
                <c:pt idx="746">
                  <c:v>44986</c:v>
                </c:pt>
                <c:pt idx="747">
                  <c:v>45017</c:v>
                </c:pt>
                <c:pt idx="748">
                  <c:v>45047</c:v>
                </c:pt>
                <c:pt idx="749">
                  <c:v>45078</c:v>
                </c:pt>
                <c:pt idx="750">
                  <c:v>45108</c:v>
                </c:pt>
                <c:pt idx="751">
                  <c:v>45139</c:v>
                </c:pt>
                <c:pt idx="752">
                  <c:v>45170</c:v>
                </c:pt>
                <c:pt idx="753">
                  <c:v>45200</c:v>
                </c:pt>
                <c:pt idx="754">
                  <c:v>45231</c:v>
                </c:pt>
                <c:pt idx="755">
                  <c:v>45261</c:v>
                </c:pt>
                <c:pt idx="756">
                  <c:v>45292</c:v>
                </c:pt>
              </c:numCache>
            </c:numRef>
          </c:cat>
          <c:val>
            <c:numRef>
              <c:f>'Fed Rate Data FR'!$D$19:$D$775</c:f>
              <c:numCache>
                <c:formatCode>General</c:formatCode>
                <c:ptCount val="757"/>
                <c:pt idx="734">
                  <c:v>0</c:v>
                </c:pt>
                <c:pt idx="735" formatCode="0.00%">
                  <c:v>3.8888888888888888E-3</c:v>
                </c:pt>
                <c:pt idx="736" formatCode="0.00%">
                  <c:v>5.7777777777777775E-3</c:v>
                </c:pt>
                <c:pt idx="737" formatCode="0.00%">
                  <c:v>7.6666666666666662E-3</c:v>
                </c:pt>
                <c:pt idx="738" formatCode="0.00%">
                  <c:v>9.555555555555555E-3</c:v>
                </c:pt>
                <c:pt idx="739" formatCode="0.00%">
                  <c:v>1.1444444444444445E-2</c:v>
                </c:pt>
                <c:pt idx="740" formatCode="0.00%">
                  <c:v>1.3333333333333334E-2</c:v>
                </c:pt>
                <c:pt idx="741" formatCode="0.00%">
                  <c:v>1.5222222222222224E-2</c:v>
                </c:pt>
                <c:pt idx="742" formatCode="0.00%">
                  <c:v>1.7111111111111112E-2</c:v>
                </c:pt>
                <c:pt idx="743" formatCode="0.00%">
                  <c:v>1.9E-2</c:v>
                </c:pt>
                <c:pt idx="744" formatCode="0.00%">
                  <c:v>1.95E-2</c:v>
                </c:pt>
                <c:pt idx="745" formatCode="0.00%">
                  <c:v>0.02</c:v>
                </c:pt>
                <c:pt idx="746" formatCode="0.00%">
                  <c:v>2.0500000000000001E-2</c:v>
                </c:pt>
                <c:pt idx="747" formatCode="0.00%">
                  <c:v>2.1000000000000001E-2</c:v>
                </c:pt>
                <c:pt idx="748" formatCode="0.00%">
                  <c:v>2.1500000000000002E-2</c:v>
                </c:pt>
                <c:pt idx="749" formatCode="0.00%">
                  <c:v>2.2000000000000002E-2</c:v>
                </c:pt>
                <c:pt idx="750" formatCode="0.00%">
                  <c:v>2.2500000000000003E-2</c:v>
                </c:pt>
                <c:pt idx="751" formatCode="0.00%">
                  <c:v>2.3000000000000003E-2</c:v>
                </c:pt>
                <c:pt idx="752" formatCode="0.00%">
                  <c:v>2.3500000000000004E-2</c:v>
                </c:pt>
                <c:pt idx="753" formatCode="0.00%">
                  <c:v>2.4000000000000004E-2</c:v>
                </c:pt>
                <c:pt idx="754" formatCode="0.00%">
                  <c:v>2.4500000000000004E-2</c:v>
                </c:pt>
                <c:pt idx="755" formatCode="0.00%">
                  <c:v>2.5000000000000005E-2</c:v>
                </c:pt>
                <c:pt idx="756" formatCode="0.00%">
                  <c:v>2.5000000000000005E-2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8C-4678-9F94-C2ED94B47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2496512"/>
        <c:axId val="1712486944"/>
      </c:lineChart>
      <c:dateAx>
        <c:axId val="1712496512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2486944"/>
        <c:crosses val="autoZero"/>
        <c:auto val="1"/>
        <c:lblOffset val="100"/>
        <c:baseTimeUnit val="months"/>
        <c:majorUnit val="12"/>
        <c:majorTimeUnit val="months"/>
      </c:dateAx>
      <c:valAx>
        <c:axId val="171248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cross"/>
        <c:minorTickMark val="in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2496512"/>
        <c:crosses val="autoZero"/>
        <c:crossBetween val="between"/>
      </c:valAx>
      <c:valAx>
        <c:axId val="1712506912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2494016"/>
        <c:crosses val="max"/>
        <c:crossBetween val="between"/>
      </c:valAx>
      <c:dateAx>
        <c:axId val="171249401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71250691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9290844079272699"/>
          <c:y val="0.91535265768269714"/>
          <c:w val="0.41418302331773743"/>
          <c:h val="4.62648885818676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STATE</a:t>
            </a:r>
            <a:r>
              <a:rPr lang="en-US" sz="1800" baseline="0"/>
              <a:t> INCOME TAX LIABILITY BY FEDERAL AGI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959888101388011E-2"/>
          <c:y val="8.9141612980195656E-2"/>
          <c:w val="0.91620518916406735"/>
          <c:h val="0.73242325819414122"/>
        </c:manualLayout>
      </c:layout>
      <c:lineChart>
        <c:grouping val="standard"/>
        <c:varyColors val="0"/>
        <c:ser>
          <c:idx val="0"/>
          <c:order val="0"/>
          <c:tx>
            <c:strRef>
              <c:f>'Ranges Married Checked'!$AH$2</c:f>
              <c:strCache>
                <c:ptCount val="1"/>
                <c:pt idx="0">
                  <c:v>SC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'Ranges Married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Married Checked'!$AH$3:$AH$153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18.3</c:v>
                </c:pt>
                <c:pt idx="38">
                  <c:v>48.3</c:v>
                </c:pt>
                <c:pt idx="39">
                  <c:v>78.3</c:v>
                </c:pt>
                <c:pt idx="40">
                  <c:v>113.6</c:v>
                </c:pt>
                <c:pt idx="41">
                  <c:v>153.6</c:v>
                </c:pt>
                <c:pt idx="42">
                  <c:v>193.6</c:v>
                </c:pt>
                <c:pt idx="43">
                  <c:v>238.1</c:v>
                </c:pt>
                <c:pt idx="44">
                  <c:v>288.10000000000002</c:v>
                </c:pt>
                <c:pt idx="45">
                  <c:v>338.1</c:v>
                </c:pt>
                <c:pt idx="46">
                  <c:v>391.8</c:v>
                </c:pt>
                <c:pt idx="47">
                  <c:v>451.8</c:v>
                </c:pt>
                <c:pt idx="48">
                  <c:v>511.8</c:v>
                </c:pt>
                <c:pt idx="49">
                  <c:v>574.6</c:v>
                </c:pt>
                <c:pt idx="50">
                  <c:v>644.6</c:v>
                </c:pt>
                <c:pt idx="51">
                  <c:v>714.6</c:v>
                </c:pt>
                <c:pt idx="52">
                  <c:v>784.6</c:v>
                </c:pt>
                <c:pt idx="53">
                  <c:v>854.6</c:v>
                </c:pt>
                <c:pt idx="54">
                  <c:v>924.6</c:v>
                </c:pt>
                <c:pt idx="55">
                  <c:v>994.6</c:v>
                </c:pt>
                <c:pt idx="56">
                  <c:v>1064.5999999999999</c:v>
                </c:pt>
                <c:pt idx="57">
                  <c:v>1134.5999999999999</c:v>
                </c:pt>
                <c:pt idx="58">
                  <c:v>1204.5999999999999</c:v>
                </c:pt>
                <c:pt idx="59">
                  <c:v>1274.5999999999999</c:v>
                </c:pt>
                <c:pt idx="60">
                  <c:v>1344.6</c:v>
                </c:pt>
                <c:pt idx="61">
                  <c:v>1414.6000000000001</c:v>
                </c:pt>
                <c:pt idx="62">
                  <c:v>1484.6000000000001</c:v>
                </c:pt>
                <c:pt idx="63">
                  <c:v>1554.6000000000001</c:v>
                </c:pt>
                <c:pt idx="64">
                  <c:v>1624.6000000000001</c:v>
                </c:pt>
                <c:pt idx="65">
                  <c:v>1694.6000000000001</c:v>
                </c:pt>
                <c:pt idx="66">
                  <c:v>1764.6000000000001</c:v>
                </c:pt>
                <c:pt idx="67">
                  <c:v>1834.6000000000001</c:v>
                </c:pt>
                <c:pt idx="68">
                  <c:v>1904.6000000000001</c:v>
                </c:pt>
                <c:pt idx="69">
                  <c:v>1974.6000000000001</c:v>
                </c:pt>
                <c:pt idx="70">
                  <c:v>2044.6000000000001</c:v>
                </c:pt>
                <c:pt idx="71">
                  <c:v>2114.6000000000004</c:v>
                </c:pt>
                <c:pt idx="72">
                  <c:v>2184.6000000000004</c:v>
                </c:pt>
                <c:pt idx="73">
                  <c:v>2254.6000000000004</c:v>
                </c:pt>
                <c:pt idx="74">
                  <c:v>2324.6000000000004</c:v>
                </c:pt>
                <c:pt idx="75">
                  <c:v>2394.6000000000004</c:v>
                </c:pt>
                <c:pt idx="76">
                  <c:v>2464.6000000000004</c:v>
                </c:pt>
                <c:pt idx="77">
                  <c:v>2534.6000000000004</c:v>
                </c:pt>
                <c:pt idx="78">
                  <c:v>2604.6000000000004</c:v>
                </c:pt>
                <c:pt idx="79">
                  <c:v>2674.6000000000004</c:v>
                </c:pt>
                <c:pt idx="80">
                  <c:v>2744.6000000000004</c:v>
                </c:pt>
                <c:pt idx="81">
                  <c:v>2814.6000000000004</c:v>
                </c:pt>
                <c:pt idx="82">
                  <c:v>2884.6000000000004</c:v>
                </c:pt>
                <c:pt idx="83">
                  <c:v>2954.6000000000004</c:v>
                </c:pt>
                <c:pt idx="84">
                  <c:v>3024.6000000000004</c:v>
                </c:pt>
                <c:pt idx="85">
                  <c:v>3094.6000000000004</c:v>
                </c:pt>
                <c:pt idx="86">
                  <c:v>3164.6000000000004</c:v>
                </c:pt>
                <c:pt idx="87">
                  <c:v>3234.6000000000004</c:v>
                </c:pt>
                <c:pt idx="88">
                  <c:v>3304.6000000000004</c:v>
                </c:pt>
                <c:pt idx="89">
                  <c:v>3374.6000000000004</c:v>
                </c:pt>
                <c:pt idx="90">
                  <c:v>3444.6000000000004</c:v>
                </c:pt>
                <c:pt idx="91">
                  <c:v>3514.6000000000004</c:v>
                </c:pt>
                <c:pt idx="92">
                  <c:v>3584.6000000000004</c:v>
                </c:pt>
                <c:pt idx="93">
                  <c:v>3654.6000000000004</c:v>
                </c:pt>
                <c:pt idx="94">
                  <c:v>3724.6000000000004</c:v>
                </c:pt>
                <c:pt idx="95">
                  <c:v>3794.6000000000004</c:v>
                </c:pt>
                <c:pt idx="96">
                  <c:v>3864.6000000000004</c:v>
                </c:pt>
                <c:pt idx="97">
                  <c:v>3934.6000000000004</c:v>
                </c:pt>
                <c:pt idx="98">
                  <c:v>4004.6000000000004</c:v>
                </c:pt>
                <c:pt idx="99">
                  <c:v>4074.6000000000004</c:v>
                </c:pt>
                <c:pt idx="100">
                  <c:v>4144.6000000000004</c:v>
                </c:pt>
                <c:pt idx="101">
                  <c:v>4214.6000000000004</c:v>
                </c:pt>
                <c:pt idx="102">
                  <c:v>4284.6000000000004</c:v>
                </c:pt>
                <c:pt idx="103">
                  <c:v>4354.6000000000004</c:v>
                </c:pt>
                <c:pt idx="104">
                  <c:v>4424.6000000000004</c:v>
                </c:pt>
                <c:pt idx="105">
                  <c:v>4494.6000000000004</c:v>
                </c:pt>
                <c:pt idx="106">
                  <c:v>4564.6000000000004</c:v>
                </c:pt>
                <c:pt idx="107">
                  <c:v>4634.6000000000004</c:v>
                </c:pt>
                <c:pt idx="108">
                  <c:v>4704.6000000000004</c:v>
                </c:pt>
                <c:pt idx="109">
                  <c:v>4774.6000000000004</c:v>
                </c:pt>
                <c:pt idx="110">
                  <c:v>4844.6000000000004</c:v>
                </c:pt>
                <c:pt idx="111">
                  <c:v>4914.6000000000004</c:v>
                </c:pt>
                <c:pt idx="112">
                  <c:v>4984.6000000000004</c:v>
                </c:pt>
                <c:pt idx="113">
                  <c:v>5054.6000000000004</c:v>
                </c:pt>
                <c:pt idx="114">
                  <c:v>5124.6000000000004</c:v>
                </c:pt>
                <c:pt idx="115">
                  <c:v>5194.6000000000004</c:v>
                </c:pt>
                <c:pt idx="116">
                  <c:v>5264.6</c:v>
                </c:pt>
                <c:pt idx="117">
                  <c:v>5334.6</c:v>
                </c:pt>
                <c:pt idx="118">
                  <c:v>5404.6</c:v>
                </c:pt>
                <c:pt idx="119">
                  <c:v>5474.6</c:v>
                </c:pt>
                <c:pt idx="120">
                  <c:v>5544.6</c:v>
                </c:pt>
                <c:pt idx="121">
                  <c:v>5614.6</c:v>
                </c:pt>
                <c:pt idx="122">
                  <c:v>5684.6</c:v>
                </c:pt>
                <c:pt idx="123">
                  <c:v>5754.6</c:v>
                </c:pt>
                <c:pt idx="124">
                  <c:v>5824.6</c:v>
                </c:pt>
                <c:pt idx="125">
                  <c:v>5894.6</c:v>
                </c:pt>
                <c:pt idx="126">
                  <c:v>5964.6</c:v>
                </c:pt>
                <c:pt idx="127">
                  <c:v>6034.6</c:v>
                </c:pt>
                <c:pt idx="128">
                  <c:v>6104.6</c:v>
                </c:pt>
                <c:pt idx="129">
                  <c:v>6174.6</c:v>
                </c:pt>
                <c:pt idx="130">
                  <c:v>6244.6</c:v>
                </c:pt>
                <c:pt idx="131">
                  <c:v>6314.6</c:v>
                </c:pt>
                <c:pt idx="132">
                  <c:v>6384.6</c:v>
                </c:pt>
                <c:pt idx="133">
                  <c:v>6454.6</c:v>
                </c:pt>
                <c:pt idx="134">
                  <c:v>6524.6</c:v>
                </c:pt>
                <c:pt idx="135">
                  <c:v>6594.6</c:v>
                </c:pt>
                <c:pt idx="136">
                  <c:v>6664.6</c:v>
                </c:pt>
                <c:pt idx="137">
                  <c:v>6734.6</c:v>
                </c:pt>
                <c:pt idx="138">
                  <c:v>6804.6</c:v>
                </c:pt>
                <c:pt idx="139">
                  <c:v>6874.6</c:v>
                </c:pt>
                <c:pt idx="140">
                  <c:v>6944.6</c:v>
                </c:pt>
                <c:pt idx="141">
                  <c:v>7014.6</c:v>
                </c:pt>
                <c:pt idx="142">
                  <c:v>7084.6</c:v>
                </c:pt>
                <c:pt idx="143">
                  <c:v>7154.6</c:v>
                </c:pt>
                <c:pt idx="144">
                  <c:v>7224.6</c:v>
                </c:pt>
                <c:pt idx="145">
                  <c:v>7294.6</c:v>
                </c:pt>
                <c:pt idx="146">
                  <c:v>7364.6</c:v>
                </c:pt>
                <c:pt idx="147">
                  <c:v>7434.6</c:v>
                </c:pt>
                <c:pt idx="148">
                  <c:v>7504.6</c:v>
                </c:pt>
                <c:pt idx="149">
                  <c:v>7574.6</c:v>
                </c:pt>
                <c:pt idx="150">
                  <c:v>7644.6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47-4D81-B03D-DAFC33E626C4}"/>
            </c:ext>
          </c:extLst>
        </c:ser>
        <c:ser>
          <c:idx val="1"/>
          <c:order val="1"/>
          <c:tx>
            <c:strRef>
              <c:f>'Ranges Married Checked'!$AI$2</c:f>
              <c:strCache>
                <c:ptCount val="1"/>
                <c:pt idx="0">
                  <c:v>GA</c:v>
                </c:pt>
              </c:strCache>
            </c:strRef>
          </c:tx>
          <c:spPr>
            <a:ln w="38100" cap="rnd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'Ranges Married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Married Checked'!$AI$3:$AI$153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6</c:v>
                </c:pt>
                <c:pt idx="21">
                  <c:v>22</c:v>
                </c:pt>
                <c:pt idx="22">
                  <c:v>42</c:v>
                </c:pt>
                <c:pt idx="23">
                  <c:v>68</c:v>
                </c:pt>
                <c:pt idx="24">
                  <c:v>98</c:v>
                </c:pt>
                <c:pt idx="25">
                  <c:v>134</c:v>
                </c:pt>
                <c:pt idx="26">
                  <c:v>174</c:v>
                </c:pt>
                <c:pt idx="27">
                  <c:v>220</c:v>
                </c:pt>
                <c:pt idx="28">
                  <c:v>270</c:v>
                </c:pt>
                <c:pt idx="29">
                  <c:v>320</c:v>
                </c:pt>
                <c:pt idx="30">
                  <c:v>374.5</c:v>
                </c:pt>
                <c:pt idx="31">
                  <c:v>432</c:v>
                </c:pt>
                <c:pt idx="32">
                  <c:v>489.5</c:v>
                </c:pt>
                <c:pt idx="33">
                  <c:v>547</c:v>
                </c:pt>
                <c:pt idx="34">
                  <c:v>604.5</c:v>
                </c:pt>
                <c:pt idx="35">
                  <c:v>662</c:v>
                </c:pt>
                <c:pt idx="36">
                  <c:v>719.5</c:v>
                </c:pt>
                <c:pt idx="37">
                  <c:v>777</c:v>
                </c:pt>
                <c:pt idx="38">
                  <c:v>834.5</c:v>
                </c:pt>
                <c:pt idx="39">
                  <c:v>892</c:v>
                </c:pt>
                <c:pt idx="40">
                  <c:v>949.5</c:v>
                </c:pt>
                <c:pt idx="41">
                  <c:v>1007</c:v>
                </c:pt>
                <c:pt idx="42">
                  <c:v>1064.5</c:v>
                </c:pt>
                <c:pt idx="43">
                  <c:v>1122</c:v>
                </c:pt>
                <c:pt idx="44">
                  <c:v>1179.5</c:v>
                </c:pt>
                <c:pt idx="45">
                  <c:v>1237</c:v>
                </c:pt>
                <c:pt idx="46">
                  <c:v>1294.5</c:v>
                </c:pt>
                <c:pt idx="47">
                  <c:v>1352</c:v>
                </c:pt>
                <c:pt idx="48">
                  <c:v>1409.5</c:v>
                </c:pt>
                <c:pt idx="49">
                  <c:v>1467</c:v>
                </c:pt>
                <c:pt idx="50">
                  <c:v>1524.5</c:v>
                </c:pt>
                <c:pt idx="51">
                  <c:v>1582</c:v>
                </c:pt>
                <c:pt idx="52">
                  <c:v>1639.5</c:v>
                </c:pt>
                <c:pt idx="53">
                  <c:v>1697</c:v>
                </c:pt>
                <c:pt idx="54">
                  <c:v>1754.5</c:v>
                </c:pt>
                <c:pt idx="55">
                  <c:v>1812</c:v>
                </c:pt>
                <c:pt idx="56">
                  <c:v>1869.5</c:v>
                </c:pt>
                <c:pt idx="57">
                  <c:v>1927</c:v>
                </c:pt>
                <c:pt idx="58">
                  <c:v>1984.5</c:v>
                </c:pt>
                <c:pt idx="59">
                  <c:v>2042</c:v>
                </c:pt>
                <c:pt idx="60">
                  <c:v>2099.5</c:v>
                </c:pt>
                <c:pt idx="61">
                  <c:v>2157</c:v>
                </c:pt>
                <c:pt idx="62">
                  <c:v>2214.5</c:v>
                </c:pt>
                <c:pt idx="63">
                  <c:v>2272</c:v>
                </c:pt>
                <c:pt idx="64">
                  <c:v>2329.5</c:v>
                </c:pt>
                <c:pt idx="65">
                  <c:v>2387</c:v>
                </c:pt>
                <c:pt idx="66">
                  <c:v>2444.5</c:v>
                </c:pt>
                <c:pt idx="67">
                  <c:v>2502</c:v>
                </c:pt>
                <c:pt idx="68">
                  <c:v>2559.5</c:v>
                </c:pt>
                <c:pt idx="69">
                  <c:v>2617</c:v>
                </c:pt>
                <c:pt idx="70">
                  <c:v>2674.5</c:v>
                </c:pt>
                <c:pt idx="71">
                  <c:v>2732</c:v>
                </c:pt>
                <c:pt idx="72">
                  <c:v>2789.5</c:v>
                </c:pt>
                <c:pt idx="73">
                  <c:v>2847</c:v>
                </c:pt>
                <c:pt idx="74">
                  <c:v>2904.5</c:v>
                </c:pt>
                <c:pt idx="75">
                  <c:v>2962</c:v>
                </c:pt>
                <c:pt idx="76">
                  <c:v>3019.5</c:v>
                </c:pt>
                <c:pt idx="77">
                  <c:v>3077</c:v>
                </c:pt>
                <c:pt idx="78">
                  <c:v>3134.5</c:v>
                </c:pt>
                <c:pt idx="79">
                  <c:v>3192</c:v>
                </c:pt>
                <c:pt idx="80">
                  <c:v>3249.5</c:v>
                </c:pt>
                <c:pt idx="81">
                  <c:v>3307</c:v>
                </c:pt>
                <c:pt idx="82">
                  <c:v>3364.5</c:v>
                </c:pt>
                <c:pt idx="83">
                  <c:v>3422</c:v>
                </c:pt>
                <c:pt idx="84">
                  <c:v>3479.5</c:v>
                </c:pt>
                <c:pt idx="85">
                  <c:v>3537</c:v>
                </c:pt>
                <c:pt idx="86">
                  <c:v>3594.5</c:v>
                </c:pt>
                <c:pt idx="87">
                  <c:v>3652</c:v>
                </c:pt>
                <c:pt idx="88">
                  <c:v>3709.5</c:v>
                </c:pt>
                <c:pt idx="89">
                  <c:v>3767</c:v>
                </c:pt>
                <c:pt idx="90">
                  <c:v>3824.5</c:v>
                </c:pt>
                <c:pt idx="91">
                  <c:v>3882</c:v>
                </c:pt>
                <c:pt idx="92">
                  <c:v>3939.5</c:v>
                </c:pt>
                <c:pt idx="93">
                  <c:v>3997</c:v>
                </c:pt>
                <c:pt idx="94">
                  <c:v>4054.5</c:v>
                </c:pt>
                <c:pt idx="95">
                  <c:v>4112</c:v>
                </c:pt>
                <c:pt idx="96">
                  <c:v>4169.5</c:v>
                </c:pt>
                <c:pt idx="97">
                  <c:v>4227</c:v>
                </c:pt>
                <c:pt idx="98">
                  <c:v>4284.5</c:v>
                </c:pt>
                <c:pt idx="99">
                  <c:v>4342</c:v>
                </c:pt>
                <c:pt idx="100">
                  <c:v>4399.5</c:v>
                </c:pt>
                <c:pt idx="101">
                  <c:v>4457</c:v>
                </c:pt>
                <c:pt idx="102">
                  <c:v>4514.5</c:v>
                </c:pt>
                <c:pt idx="103">
                  <c:v>4572</c:v>
                </c:pt>
                <c:pt idx="104">
                  <c:v>4629.5</c:v>
                </c:pt>
                <c:pt idx="105">
                  <c:v>4687</c:v>
                </c:pt>
                <c:pt idx="106">
                  <c:v>4744.5</c:v>
                </c:pt>
                <c:pt idx="107">
                  <c:v>4802</c:v>
                </c:pt>
                <c:pt idx="108">
                  <c:v>4859.5</c:v>
                </c:pt>
                <c:pt idx="109">
                  <c:v>4917</c:v>
                </c:pt>
                <c:pt idx="110">
                  <c:v>4974.5</c:v>
                </c:pt>
                <c:pt idx="111">
                  <c:v>5032</c:v>
                </c:pt>
                <c:pt idx="112">
                  <c:v>5089.5</c:v>
                </c:pt>
                <c:pt idx="113">
                  <c:v>5147</c:v>
                </c:pt>
                <c:pt idx="114">
                  <c:v>5204.5</c:v>
                </c:pt>
                <c:pt idx="115">
                  <c:v>5262</c:v>
                </c:pt>
                <c:pt idx="116">
                  <c:v>5319.5</c:v>
                </c:pt>
                <c:pt idx="117">
                  <c:v>5377</c:v>
                </c:pt>
                <c:pt idx="118">
                  <c:v>5434.5</c:v>
                </c:pt>
                <c:pt idx="119">
                  <c:v>5492</c:v>
                </c:pt>
                <c:pt idx="120">
                  <c:v>5549.5</c:v>
                </c:pt>
                <c:pt idx="121">
                  <c:v>5607</c:v>
                </c:pt>
                <c:pt idx="122">
                  <c:v>5664.5</c:v>
                </c:pt>
                <c:pt idx="123">
                  <c:v>5722</c:v>
                </c:pt>
                <c:pt idx="124">
                  <c:v>5779.5</c:v>
                </c:pt>
                <c:pt idx="125">
                  <c:v>5837</c:v>
                </c:pt>
                <c:pt idx="126">
                  <c:v>5894.5</c:v>
                </c:pt>
                <c:pt idx="127">
                  <c:v>5952</c:v>
                </c:pt>
                <c:pt idx="128">
                  <c:v>6009.5</c:v>
                </c:pt>
                <c:pt idx="129">
                  <c:v>6067</c:v>
                </c:pt>
                <c:pt idx="130">
                  <c:v>6124.5</c:v>
                </c:pt>
                <c:pt idx="131">
                  <c:v>6182</c:v>
                </c:pt>
                <c:pt idx="132">
                  <c:v>6239.5</c:v>
                </c:pt>
                <c:pt idx="133">
                  <c:v>6297</c:v>
                </c:pt>
                <c:pt idx="134">
                  <c:v>6354.5</c:v>
                </c:pt>
                <c:pt idx="135">
                  <c:v>6412</c:v>
                </c:pt>
                <c:pt idx="136">
                  <c:v>6469.5</c:v>
                </c:pt>
                <c:pt idx="137">
                  <c:v>6527</c:v>
                </c:pt>
                <c:pt idx="138">
                  <c:v>6584.5</c:v>
                </c:pt>
                <c:pt idx="139">
                  <c:v>6642</c:v>
                </c:pt>
                <c:pt idx="140">
                  <c:v>6699.5</c:v>
                </c:pt>
                <c:pt idx="141">
                  <c:v>6757</c:v>
                </c:pt>
                <c:pt idx="142">
                  <c:v>6814.5</c:v>
                </c:pt>
                <c:pt idx="143">
                  <c:v>6872</c:v>
                </c:pt>
                <c:pt idx="144">
                  <c:v>6929.5</c:v>
                </c:pt>
                <c:pt idx="145">
                  <c:v>6987</c:v>
                </c:pt>
                <c:pt idx="146">
                  <c:v>7044.5</c:v>
                </c:pt>
                <c:pt idx="147">
                  <c:v>7102</c:v>
                </c:pt>
                <c:pt idx="148">
                  <c:v>7159.5</c:v>
                </c:pt>
                <c:pt idx="149">
                  <c:v>7217</c:v>
                </c:pt>
                <c:pt idx="150">
                  <c:v>7274.5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47-4D81-B03D-DAFC33E626C4}"/>
            </c:ext>
          </c:extLst>
        </c:ser>
        <c:ser>
          <c:idx val="2"/>
          <c:order val="2"/>
          <c:tx>
            <c:strRef>
              <c:f>'Ranges Married Checked'!$AJ$2</c:f>
              <c:strCache>
                <c:ptCount val="1"/>
                <c:pt idx="0">
                  <c:v>NC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'Ranges Married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Married Checked'!$AJ$3:$AJ$153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26.25</c:v>
                </c:pt>
                <c:pt idx="28">
                  <c:v>78.75</c:v>
                </c:pt>
                <c:pt idx="29">
                  <c:v>131.25</c:v>
                </c:pt>
                <c:pt idx="30">
                  <c:v>183.75</c:v>
                </c:pt>
                <c:pt idx="31">
                  <c:v>236.25</c:v>
                </c:pt>
                <c:pt idx="32">
                  <c:v>288.75</c:v>
                </c:pt>
                <c:pt idx="33">
                  <c:v>341.25</c:v>
                </c:pt>
                <c:pt idx="34">
                  <c:v>393.75</c:v>
                </c:pt>
                <c:pt idx="35">
                  <c:v>446.25</c:v>
                </c:pt>
                <c:pt idx="36">
                  <c:v>498.75</c:v>
                </c:pt>
                <c:pt idx="37">
                  <c:v>551.25</c:v>
                </c:pt>
                <c:pt idx="38">
                  <c:v>603.75</c:v>
                </c:pt>
                <c:pt idx="39">
                  <c:v>656.25</c:v>
                </c:pt>
                <c:pt idx="40">
                  <c:v>708.75</c:v>
                </c:pt>
                <c:pt idx="41">
                  <c:v>813.75</c:v>
                </c:pt>
                <c:pt idx="42">
                  <c:v>866.25</c:v>
                </c:pt>
                <c:pt idx="43">
                  <c:v>918.75</c:v>
                </c:pt>
                <c:pt idx="44">
                  <c:v>971.25</c:v>
                </c:pt>
                <c:pt idx="45">
                  <c:v>1023.75</c:v>
                </c:pt>
                <c:pt idx="46">
                  <c:v>1076.25</c:v>
                </c:pt>
                <c:pt idx="47">
                  <c:v>1128.75</c:v>
                </c:pt>
                <c:pt idx="48">
                  <c:v>1181.25</c:v>
                </c:pt>
                <c:pt idx="49">
                  <c:v>1233.75</c:v>
                </c:pt>
                <c:pt idx="50">
                  <c:v>1286.25</c:v>
                </c:pt>
                <c:pt idx="51">
                  <c:v>1338.75</c:v>
                </c:pt>
                <c:pt idx="52">
                  <c:v>1391.25</c:v>
                </c:pt>
                <c:pt idx="53">
                  <c:v>1443.75</c:v>
                </c:pt>
                <c:pt idx="54">
                  <c:v>1496.25</c:v>
                </c:pt>
                <c:pt idx="55">
                  <c:v>1548.75</c:v>
                </c:pt>
                <c:pt idx="56">
                  <c:v>1601.25</c:v>
                </c:pt>
                <c:pt idx="57">
                  <c:v>1653.75</c:v>
                </c:pt>
                <c:pt idx="58">
                  <c:v>1706.25</c:v>
                </c:pt>
                <c:pt idx="59">
                  <c:v>1758.75</c:v>
                </c:pt>
                <c:pt idx="60">
                  <c:v>1811.25</c:v>
                </c:pt>
                <c:pt idx="61">
                  <c:v>1916.25</c:v>
                </c:pt>
                <c:pt idx="62">
                  <c:v>1968.75</c:v>
                </c:pt>
                <c:pt idx="63">
                  <c:v>2021.25</c:v>
                </c:pt>
                <c:pt idx="64">
                  <c:v>2073.75</c:v>
                </c:pt>
                <c:pt idx="65">
                  <c:v>2126.25</c:v>
                </c:pt>
                <c:pt idx="66">
                  <c:v>2178.75</c:v>
                </c:pt>
                <c:pt idx="67">
                  <c:v>2231.25</c:v>
                </c:pt>
                <c:pt idx="68">
                  <c:v>2283.75</c:v>
                </c:pt>
                <c:pt idx="69">
                  <c:v>2336.25</c:v>
                </c:pt>
                <c:pt idx="70">
                  <c:v>2388.75</c:v>
                </c:pt>
                <c:pt idx="71">
                  <c:v>2441.25</c:v>
                </c:pt>
                <c:pt idx="72">
                  <c:v>2493.75</c:v>
                </c:pt>
                <c:pt idx="73">
                  <c:v>2546.25</c:v>
                </c:pt>
                <c:pt idx="74">
                  <c:v>2598.75</c:v>
                </c:pt>
                <c:pt idx="75">
                  <c:v>2651.25</c:v>
                </c:pt>
                <c:pt idx="76">
                  <c:v>2703.75</c:v>
                </c:pt>
                <c:pt idx="77">
                  <c:v>2756.25</c:v>
                </c:pt>
                <c:pt idx="78">
                  <c:v>2808.75</c:v>
                </c:pt>
                <c:pt idx="79">
                  <c:v>2861.25</c:v>
                </c:pt>
                <c:pt idx="80">
                  <c:v>2913.75</c:v>
                </c:pt>
                <c:pt idx="81">
                  <c:v>3018.75</c:v>
                </c:pt>
                <c:pt idx="82">
                  <c:v>3071.25</c:v>
                </c:pt>
                <c:pt idx="83">
                  <c:v>3123.75</c:v>
                </c:pt>
                <c:pt idx="84">
                  <c:v>3176.25</c:v>
                </c:pt>
                <c:pt idx="85">
                  <c:v>3228.75</c:v>
                </c:pt>
                <c:pt idx="86">
                  <c:v>3281.25</c:v>
                </c:pt>
                <c:pt idx="87">
                  <c:v>3333.75</c:v>
                </c:pt>
                <c:pt idx="88">
                  <c:v>3386.25</c:v>
                </c:pt>
                <c:pt idx="89">
                  <c:v>3438.75</c:v>
                </c:pt>
                <c:pt idx="90">
                  <c:v>3491.25</c:v>
                </c:pt>
                <c:pt idx="91">
                  <c:v>3543.75</c:v>
                </c:pt>
                <c:pt idx="92">
                  <c:v>3596.25</c:v>
                </c:pt>
                <c:pt idx="93">
                  <c:v>3648.75</c:v>
                </c:pt>
                <c:pt idx="94">
                  <c:v>3701.25</c:v>
                </c:pt>
                <c:pt idx="95">
                  <c:v>3753.75</c:v>
                </c:pt>
                <c:pt idx="96">
                  <c:v>3806.25</c:v>
                </c:pt>
                <c:pt idx="97">
                  <c:v>3858.75</c:v>
                </c:pt>
                <c:pt idx="98">
                  <c:v>3911.25</c:v>
                </c:pt>
                <c:pt idx="99">
                  <c:v>3963.75</c:v>
                </c:pt>
                <c:pt idx="100">
                  <c:v>4016.25</c:v>
                </c:pt>
                <c:pt idx="101">
                  <c:v>4121.25</c:v>
                </c:pt>
                <c:pt idx="102">
                  <c:v>4173.75</c:v>
                </c:pt>
                <c:pt idx="103">
                  <c:v>4226.25</c:v>
                </c:pt>
                <c:pt idx="104">
                  <c:v>4278.75</c:v>
                </c:pt>
                <c:pt idx="105">
                  <c:v>4331.25</c:v>
                </c:pt>
                <c:pt idx="106">
                  <c:v>4383.75</c:v>
                </c:pt>
                <c:pt idx="107">
                  <c:v>4436.25</c:v>
                </c:pt>
                <c:pt idx="108">
                  <c:v>4488.75</c:v>
                </c:pt>
                <c:pt idx="109">
                  <c:v>4541.25</c:v>
                </c:pt>
                <c:pt idx="110">
                  <c:v>4593.75</c:v>
                </c:pt>
                <c:pt idx="111">
                  <c:v>4646.25</c:v>
                </c:pt>
                <c:pt idx="112">
                  <c:v>4698.75</c:v>
                </c:pt>
                <c:pt idx="113">
                  <c:v>4751.25</c:v>
                </c:pt>
                <c:pt idx="114">
                  <c:v>4803.75</c:v>
                </c:pt>
                <c:pt idx="115">
                  <c:v>4856.25</c:v>
                </c:pt>
                <c:pt idx="116">
                  <c:v>4908.75</c:v>
                </c:pt>
                <c:pt idx="117">
                  <c:v>4961.25</c:v>
                </c:pt>
                <c:pt idx="118">
                  <c:v>5013.75</c:v>
                </c:pt>
                <c:pt idx="119">
                  <c:v>5066.25</c:v>
                </c:pt>
                <c:pt idx="120">
                  <c:v>5118.75</c:v>
                </c:pt>
                <c:pt idx="121">
                  <c:v>5223.75</c:v>
                </c:pt>
                <c:pt idx="122">
                  <c:v>5276.25</c:v>
                </c:pt>
                <c:pt idx="123">
                  <c:v>5328.75</c:v>
                </c:pt>
                <c:pt idx="124">
                  <c:v>5381.25</c:v>
                </c:pt>
                <c:pt idx="125">
                  <c:v>5433.75</c:v>
                </c:pt>
                <c:pt idx="126">
                  <c:v>5486.25</c:v>
                </c:pt>
                <c:pt idx="127">
                  <c:v>5538.75</c:v>
                </c:pt>
                <c:pt idx="128">
                  <c:v>5591.25</c:v>
                </c:pt>
                <c:pt idx="129">
                  <c:v>5643.75</c:v>
                </c:pt>
                <c:pt idx="130">
                  <c:v>5696.25</c:v>
                </c:pt>
                <c:pt idx="131">
                  <c:v>5748.75</c:v>
                </c:pt>
                <c:pt idx="132">
                  <c:v>5801.25</c:v>
                </c:pt>
                <c:pt idx="133">
                  <c:v>5853.75</c:v>
                </c:pt>
                <c:pt idx="134">
                  <c:v>5906.25</c:v>
                </c:pt>
                <c:pt idx="135">
                  <c:v>5958.75</c:v>
                </c:pt>
                <c:pt idx="136">
                  <c:v>6011.25</c:v>
                </c:pt>
                <c:pt idx="137">
                  <c:v>6063.75</c:v>
                </c:pt>
                <c:pt idx="138">
                  <c:v>6116.25</c:v>
                </c:pt>
                <c:pt idx="139">
                  <c:v>6168.75</c:v>
                </c:pt>
                <c:pt idx="140">
                  <c:v>6221.25</c:v>
                </c:pt>
                <c:pt idx="141">
                  <c:v>6273.75</c:v>
                </c:pt>
                <c:pt idx="142">
                  <c:v>6326.25</c:v>
                </c:pt>
                <c:pt idx="143">
                  <c:v>6378.75</c:v>
                </c:pt>
                <c:pt idx="144">
                  <c:v>6431.25</c:v>
                </c:pt>
                <c:pt idx="145">
                  <c:v>6483.75</c:v>
                </c:pt>
                <c:pt idx="146">
                  <c:v>6536.25</c:v>
                </c:pt>
                <c:pt idx="147">
                  <c:v>6588.75</c:v>
                </c:pt>
                <c:pt idx="148">
                  <c:v>6641.25</c:v>
                </c:pt>
                <c:pt idx="149">
                  <c:v>6693.75</c:v>
                </c:pt>
                <c:pt idx="150">
                  <c:v>6746.25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47-4D81-B03D-DAFC33E62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422255"/>
        <c:axId val="655431471"/>
      </c:lineChart>
      <c:catAx>
        <c:axId val="1624422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Federal AGI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431471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655431471"/>
        <c:scaling>
          <c:orientation val="minMax"/>
          <c:max val="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Income</a:t>
                </a:r>
                <a:r>
                  <a:rPr lang="en-US" sz="1200" baseline="0"/>
                  <a:t> Tax LIability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4422255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r"/>
      <c:layout>
        <c:manualLayout>
          <c:xMode val="edge"/>
          <c:yMode val="edge"/>
          <c:x val="0.90799976762269075"/>
          <c:y val="0.44724508868209656"/>
          <c:w val="7.5906673697569857E-2"/>
          <c:h val="0.17362860892388449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STATE</a:t>
            </a:r>
            <a:r>
              <a:rPr lang="en-US" sz="1800" baseline="0"/>
              <a:t> INCOME TAX LIABILITY BY FEDERAL AGI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587577715576273E-2"/>
          <c:y val="8.1565855404438087E-2"/>
          <c:w val="0.89357748886040411"/>
          <c:h val="0.73232340131575402"/>
        </c:manualLayout>
      </c:layout>
      <c:lineChart>
        <c:grouping val="standard"/>
        <c:varyColors val="0"/>
        <c:ser>
          <c:idx val="0"/>
          <c:order val="0"/>
          <c:tx>
            <c:strRef>
              <c:f>'Ranges HOH Checked'!$AH$2</c:f>
              <c:strCache>
                <c:ptCount val="1"/>
                <c:pt idx="0">
                  <c:v>SC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'Ranges HOH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HOH Checked'!$AH$3:$AH$153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22.8</c:v>
                </c:pt>
                <c:pt idx="32">
                  <c:v>52.8</c:v>
                </c:pt>
                <c:pt idx="33">
                  <c:v>82.8</c:v>
                </c:pt>
                <c:pt idx="34">
                  <c:v>119.6</c:v>
                </c:pt>
                <c:pt idx="35">
                  <c:v>159.6</c:v>
                </c:pt>
                <c:pt idx="36">
                  <c:v>199.6</c:v>
                </c:pt>
                <c:pt idx="37">
                  <c:v>245.6</c:v>
                </c:pt>
                <c:pt idx="38">
                  <c:v>295.60000000000002</c:v>
                </c:pt>
                <c:pt idx="39">
                  <c:v>345.6</c:v>
                </c:pt>
                <c:pt idx="40">
                  <c:v>400.8</c:v>
                </c:pt>
                <c:pt idx="41">
                  <c:v>460.8</c:v>
                </c:pt>
                <c:pt idx="42">
                  <c:v>520.79999999999995</c:v>
                </c:pt>
                <c:pt idx="43">
                  <c:v>585.1</c:v>
                </c:pt>
                <c:pt idx="44">
                  <c:v>655.1</c:v>
                </c:pt>
                <c:pt idx="45">
                  <c:v>725.1</c:v>
                </c:pt>
                <c:pt idx="46">
                  <c:v>795.1</c:v>
                </c:pt>
                <c:pt idx="47">
                  <c:v>865.1</c:v>
                </c:pt>
                <c:pt idx="48">
                  <c:v>935.1</c:v>
                </c:pt>
                <c:pt idx="49">
                  <c:v>1005.1</c:v>
                </c:pt>
                <c:pt idx="50">
                  <c:v>1075.0999999999999</c:v>
                </c:pt>
                <c:pt idx="51">
                  <c:v>1145.0999999999999</c:v>
                </c:pt>
                <c:pt idx="52">
                  <c:v>1215.0999999999999</c:v>
                </c:pt>
                <c:pt idx="53">
                  <c:v>1285.0999999999999</c:v>
                </c:pt>
                <c:pt idx="54">
                  <c:v>1355.1</c:v>
                </c:pt>
                <c:pt idx="55">
                  <c:v>1425.1000000000001</c:v>
                </c:pt>
                <c:pt idx="56">
                  <c:v>1495.1000000000001</c:v>
                </c:pt>
                <c:pt idx="57">
                  <c:v>1565.1000000000001</c:v>
                </c:pt>
                <c:pt idx="58">
                  <c:v>1635.1000000000001</c:v>
                </c:pt>
                <c:pt idx="59">
                  <c:v>1705.1000000000001</c:v>
                </c:pt>
                <c:pt idx="60">
                  <c:v>1775.1000000000001</c:v>
                </c:pt>
                <c:pt idx="61">
                  <c:v>1845.1000000000001</c:v>
                </c:pt>
                <c:pt idx="62">
                  <c:v>1915.1000000000001</c:v>
                </c:pt>
                <c:pt idx="63">
                  <c:v>1985.1000000000001</c:v>
                </c:pt>
                <c:pt idx="64">
                  <c:v>2055.1000000000004</c:v>
                </c:pt>
                <c:pt idx="65">
                  <c:v>2125.1000000000004</c:v>
                </c:pt>
                <c:pt idx="66">
                  <c:v>2195.1000000000004</c:v>
                </c:pt>
                <c:pt idx="67">
                  <c:v>2265.1000000000004</c:v>
                </c:pt>
                <c:pt idx="68">
                  <c:v>2335.1000000000004</c:v>
                </c:pt>
                <c:pt idx="69">
                  <c:v>2405.1000000000004</c:v>
                </c:pt>
                <c:pt idx="70">
                  <c:v>2475.1000000000004</c:v>
                </c:pt>
                <c:pt idx="71">
                  <c:v>2545.1000000000004</c:v>
                </c:pt>
                <c:pt idx="72">
                  <c:v>2615.1000000000004</c:v>
                </c:pt>
                <c:pt idx="73">
                  <c:v>2685.1000000000004</c:v>
                </c:pt>
                <c:pt idx="74">
                  <c:v>2755.1000000000004</c:v>
                </c:pt>
                <c:pt idx="75">
                  <c:v>2825.1000000000004</c:v>
                </c:pt>
                <c:pt idx="76">
                  <c:v>2895.1000000000004</c:v>
                </c:pt>
                <c:pt idx="77">
                  <c:v>2965.1000000000004</c:v>
                </c:pt>
                <c:pt idx="78">
                  <c:v>3035.1000000000004</c:v>
                </c:pt>
                <c:pt idx="79">
                  <c:v>3105.1000000000004</c:v>
                </c:pt>
                <c:pt idx="80">
                  <c:v>3175.1000000000004</c:v>
                </c:pt>
                <c:pt idx="81">
                  <c:v>3245.1000000000004</c:v>
                </c:pt>
                <c:pt idx="82">
                  <c:v>3315.1000000000004</c:v>
                </c:pt>
                <c:pt idx="83">
                  <c:v>3385.1000000000004</c:v>
                </c:pt>
                <c:pt idx="84">
                  <c:v>3455.1000000000004</c:v>
                </c:pt>
                <c:pt idx="85">
                  <c:v>3525.1000000000004</c:v>
                </c:pt>
                <c:pt idx="86">
                  <c:v>3595.1000000000004</c:v>
                </c:pt>
                <c:pt idx="87">
                  <c:v>3665.1000000000004</c:v>
                </c:pt>
                <c:pt idx="88">
                  <c:v>3735.1000000000004</c:v>
                </c:pt>
                <c:pt idx="89">
                  <c:v>3805.1000000000004</c:v>
                </c:pt>
                <c:pt idx="90">
                  <c:v>3875.1000000000004</c:v>
                </c:pt>
                <c:pt idx="91">
                  <c:v>3945.1000000000004</c:v>
                </c:pt>
                <c:pt idx="92">
                  <c:v>4015.1000000000004</c:v>
                </c:pt>
                <c:pt idx="93">
                  <c:v>4085.1000000000004</c:v>
                </c:pt>
                <c:pt idx="94">
                  <c:v>4155.1000000000004</c:v>
                </c:pt>
                <c:pt idx="95">
                  <c:v>4225.1000000000004</c:v>
                </c:pt>
                <c:pt idx="96">
                  <c:v>4295.1000000000004</c:v>
                </c:pt>
                <c:pt idx="97">
                  <c:v>4365.1000000000004</c:v>
                </c:pt>
                <c:pt idx="98">
                  <c:v>4435.1000000000004</c:v>
                </c:pt>
                <c:pt idx="99">
                  <c:v>4505.1000000000004</c:v>
                </c:pt>
                <c:pt idx="100">
                  <c:v>4575.1000000000004</c:v>
                </c:pt>
                <c:pt idx="101">
                  <c:v>4645.1000000000004</c:v>
                </c:pt>
                <c:pt idx="102">
                  <c:v>4715.1000000000004</c:v>
                </c:pt>
                <c:pt idx="103">
                  <c:v>4785.1000000000004</c:v>
                </c:pt>
                <c:pt idx="104">
                  <c:v>4855.1000000000004</c:v>
                </c:pt>
                <c:pt idx="105">
                  <c:v>4925.1000000000004</c:v>
                </c:pt>
                <c:pt idx="106">
                  <c:v>4995.1000000000004</c:v>
                </c:pt>
                <c:pt idx="107">
                  <c:v>5065.1000000000004</c:v>
                </c:pt>
                <c:pt idx="108">
                  <c:v>5135.1000000000004</c:v>
                </c:pt>
                <c:pt idx="109">
                  <c:v>5205.1000000000004</c:v>
                </c:pt>
                <c:pt idx="110">
                  <c:v>5275.1</c:v>
                </c:pt>
                <c:pt idx="111">
                  <c:v>5345.1</c:v>
                </c:pt>
                <c:pt idx="112">
                  <c:v>5415.1</c:v>
                </c:pt>
                <c:pt idx="113">
                  <c:v>5485.1</c:v>
                </c:pt>
                <c:pt idx="114">
                  <c:v>5555.1</c:v>
                </c:pt>
                <c:pt idx="115">
                  <c:v>5625.1</c:v>
                </c:pt>
                <c:pt idx="116">
                  <c:v>5695.1</c:v>
                </c:pt>
                <c:pt idx="117">
                  <c:v>5765.1</c:v>
                </c:pt>
                <c:pt idx="118">
                  <c:v>5835.1</c:v>
                </c:pt>
                <c:pt idx="119">
                  <c:v>5905.1</c:v>
                </c:pt>
                <c:pt idx="120">
                  <c:v>5975.1</c:v>
                </c:pt>
                <c:pt idx="121">
                  <c:v>6045.1</c:v>
                </c:pt>
                <c:pt idx="122">
                  <c:v>6115.1</c:v>
                </c:pt>
                <c:pt idx="123">
                  <c:v>6185.1</c:v>
                </c:pt>
                <c:pt idx="124">
                  <c:v>6255.1</c:v>
                </c:pt>
                <c:pt idx="125">
                  <c:v>6325.1</c:v>
                </c:pt>
                <c:pt idx="126">
                  <c:v>6395.1</c:v>
                </c:pt>
                <c:pt idx="127">
                  <c:v>6465.1</c:v>
                </c:pt>
                <c:pt idx="128">
                  <c:v>6535.1</c:v>
                </c:pt>
                <c:pt idx="129">
                  <c:v>6605.1</c:v>
                </c:pt>
                <c:pt idx="130">
                  <c:v>6675.1</c:v>
                </c:pt>
                <c:pt idx="131">
                  <c:v>6745.1</c:v>
                </c:pt>
                <c:pt idx="132">
                  <c:v>6815.1</c:v>
                </c:pt>
                <c:pt idx="133">
                  <c:v>6885.1</c:v>
                </c:pt>
                <c:pt idx="134">
                  <c:v>6955.1</c:v>
                </c:pt>
                <c:pt idx="135">
                  <c:v>7025.1</c:v>
                </c:pt>
                <c:pt idx="136">
                  <c:v>7095.1</c:v>
                </c:pt>
                <c:pt idx="137">
                  <c:v>7165.1</c:v>
                </c:pt>
                <c:pt idx="138">
                  <c:v>7235.1</c:v>
                </c:pt>
                <c:pt idx="139">
                  <c:v>7305.1</c:v>
                </c:pt>
                <c:pt idx="140">
                  <c:v>7375.1</c:v>
                </c:pt>
                <c:pt idx="141">
                  <c:v>7445.1</c:v>
                </c:pt>
                <c:pt idx="142">
                  <c:v>7515.1</c:v>
                </c:pt>
                <c:pt idx="143">
                  <c:v>7585.1</c:v>
                </c:pt>
                <c:pt idx="144">
                  <c:v>7655.1</c:v>
                </c:pt>
                <c:pt idx="145">
                  <c:v>7725.1</c:v>
                </c:pt>
                <c:pt idx="146">
                  <c:v>7795.1</c:v>
                </c:pt>
                <c:pt idx="147">
                  <c:v>7865.1</c:v>
                </c:pt>
                <c:pt idx="148">
                  <c:v>7935.1</c:v>
                </c:pt>
                <c:pt idx="149">
                  <c:v>8005.1</c:v>
                </c:pt>
                <c:pt idx="150">
                  <c:v>8075.1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6D-4E55-96DC-91392E3AA3B9}"/>
            </c:ext>
          </c:extLst>
        </c:ser>
        <c:ser>
          <c:idx val="1"/>
          <c:order val="1"/>
          <c:tx>
            <c:strRef>
              <c:f>'Ranges HOH Checked'!$AI$2</c:f>
              <c:strCache>
                <c:ptCount val="1"/>
                <c:pt idx="0">
                  <c:v>GA</c:v>
                </c:pt>
              </c:strCache>
            </c:strRef>
          </c:tx>
          <c:spPr>
            <a:ln w="38100" cap="rnd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'Ranges HOH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HOH Checked'!$AI$3:$AI$153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7</c:v>
                </c:pt>
                <c:pt idx="15">
                  <c:v>24</c:v>
                </c:pt>
                <c:pt idx="16">
                  <c:v>44</c:v>
                </c:pt>
                <c:pt idx="17">
                  <c:v>71</c:v>
                </c:pt>
                <c:pt idx="18">
                  <c:v>101</c:v>
                </c:pt>
                <c:pt idx="19">
                  <c:v>138</c:v>
                </c:pt>
                <c:pt idx="20">
                  <c:v>178</c:v>
                </c:pt>
                <c:pt idx="21">
                  <c:v>225</c:v>
                </c:pt>
                <c:pt idx="22">
                  <c:v>275</c:v>
                </c:pt>
                <c:pt idx="23">
                  <c:v>325</c:v>
                </c:pt>
                <c:pt idx="24">
                  <c:v>380.25</c:v>
                </c:pt>
                <c:pt idx="25">
                  <c:v>437.75</c:v>
                </c:pt>
                <c:pt idx="26">
                  <c:v>495.25</c:v>
                </c:pt>
                <c:pt idx="27">
                  <c:v>552.75</c:v>
                </c:pt>
                <c:pt idx="28">
                  <c:v>610.25</c:v>
                </c:pt>
                <c:pt idx="29">
                  <c:v>667.75</c:v>
                </c:pt>
                <c:pt idx="30">
                  <c:v>725.25</c:v>
                </c:pt>
                <c:pt idx="31">
                  <c:v>782.75</c:v>
                </c:pt>
                <c:pt idx="32">
                  <c:v>840.25</c:v>
                </c:pt>
                <c:pt idx="33">
                  <c:v>897.75</c:v>
                </c:pt>
                <c:pt idx="34">
                  <c:v>955.25</c:v>
                </c:pt>
                <c:pt idx="35">
                  <c:v>1012.75</c:v>
                </c:pt>
                <c:pt idx="36">
                  <c:v>1070.25</c:v>
                </c:pt>
                <c:pt idx="37">
                  <c:v>1127.75</c:v>
                </c:pt>
                <c:pt idx="38">
                  <c:v>1185.25</c:v>
                </c:pt>
                <c:pt idx="39">
                  <c:v>1242.75</c:v>
                </c:pt>
                <c:pt idx="40">
                  <c:v>1300.25</c:v>
                </c:pt>
                <c:pt idx="41">
                  <c:v>1357.75</c:v>
                </c:pt>
                <c:pt idx="42">
                  <c:v>1415.25</c:v>
                </c:pt>
                <c:pt idx="43">
                  <c:v>1472.75</c:v>
                </c:pt>
                <c:pt idx="44">
                  <c:v>1530.25</c:v>
                </c:pt>
                <c:pt idx="45">
                  <c:v>1587.75</c:v>
                </c:pt>
                <c:pt idx="46">
                  <c:v>1645.25</c:v>
                </c:pt>
                <c:pt idx="47">
                  <c:v>1702.75</c:v>
                </c:pt>
                <c:pt idx="48">
                  <c:v>1760.25</c:v>
                </c:pt>
                <c:pt idx="49">
                  <c:v>1817.75</c:v>
                </c:pt>
                <c:pt idx="50">
                  <c:v>1875.25</c:v>
                </c:pt>
                <c:pt idx="51">
                  <c:v>1932.75</c:v>
                </c:pt>
                <c:pt idx="52">
                  <c:v>1990.25</c:v>
                </c:pt>
                <c:pt idx="53">
                  <c:v>2047.75</c:v>
                </c:pt>
                <c:pt idx="54">
                  <c:v>2105.25</c:v>
                </c:pt>
                <c:pt idx="55">
                  <c:v>2162.75</c:v>
                </c:pt>
                <c:pt idx="56">
                  <c:v>2220.25</c:v>
                </c:pt>
                <c:pt idx="57">
                  <c:v>2277.75</c:v>
                </c:pt>
                <c:pt idx="58">
                  <c:v>2335.25</c:v>
                </c:pt>
                <c:pt idx="59">
                  <c:v>2392.75</c:v>
                </c:pt>
                <c:pt idx="60">
                  <c:v>2450.25</c:v>
                </c:pt>
                <c:pt idx="61">
                  <c:v>2507.75</c:v>
                </c:pt>
                <c:pt idx="62">
                  <c:v>2565.25</c:v>
                </c:pt>
                <c:pt idx="63">
                  <c:v>2622.75</c:v>
                </c:pt>
                <c:pt idx="64">
                  <c:v>2680.25</c:v>
                </c:pt>
                <c:pt idx="65">
                  <c:v>2737.75</c:v>
                </c:pt>
                <c:pt idx="66">
                  <c:v>2795.25</c:v>
                </c:pt>
                <c:pt idx="67">
                  <c:v>2852.75</c:v>
                </c:pt>
                <c:pt idx="68">
                  <c:v>2910.25</c:v>
                </c:pt>
                <c:pt idx="69">
                  <c:v>2967.75</c:v>
                </c:pt>
                <c:pt idx="70">
                  <c:v>3025.25</c:v>
                </c:pt>
                <c:pt idx="71">
                  <c:v>3082.75</c:v>
                </c:pt>
                <c:pt idx="72">
                  <c:v>3140.25</c:v>
                </c:pt>
                <c:pt idx="73">
                  <c:v>3197.75</c:v>
                </c:pt>
                <c:pt idx="74">
                  <c:v>3255.25</c:v>
                </c:pt>
                <c:pt idx="75">
                  <c:v>3312.75</c:v>
                </c:pt>
                <c:pt idx="76">
                  <c:v>3370.25</c:v>
                </c:pt>
                <c:pt idx="77">
                  <c:v>3427.75</c:v>
                </c:pt>
                <c:pt idx="78">
                  <c:v>3485.25</c:v>
                </c:pt>
                <c:pt idx="79">
                  <c:v>3542.75</c:v>
                </c:pt>
                <c:pt idx="80">
                  <c:v>3600.25</c:v>
                </c:pt>
                <c:pt idx="81">
                  <c:v>3657.75</c:v>
                </c:pt>
                <c:pt idx="82">
                  <c:v>3715.25</c:v>
                </c:pt>
                <c:pt idx="83">
                  <c:v>3772.75</c:v>
                </c:pt>
                <c:pt idx="84">
                  <c:v>3830.25</c:v>
                </c:pt>
                <c:pt idx="85">
                  <c:v>3887.75</c:v>
                </c:pt>
                <c:pt idx="86">
                  <c:v>3945.25</c:v>
                </c:pt>
                <c:pt idx="87">
                  <c:v>4002.75</c:v>
                </c:pt>
                <c:pt idx="88">
                  <c:v>4060.25</c:v>
                </c:pt>
                <c:pt idx="89">
                  <c:v>4117.75</c:v>
                </c:pt>
                <c:pt idx="90">
                  <c:v>4175.25</c:v>
                </c:pt>
                <c:pt idx="91">
                  <c:v>4232.75</c:v>
                </c:pt>
                <c:pt idx="92">
                  <c:v>4290.25</c:v>
                </c:pt>
                <c:pt idx="93">
                  <c:v>4347.75</c:v>
                </c:pt>
                <c:pt idx="94">
                  <c:v>4405.25</c:v>
                </c:pt>
                <c:pt idx="95">
                  <c:v>4462.75</c:v>
                </c:pt>
                <c:pt idx="96">
                  <c:v>4520.25</c:v>
                </c:pt>
                <c:pt idx="97">
                  <c:v>4577.75</c:v>
                </c:pt>
                <c:pt idx="98">
                  <c:v>4635.25</c:v>
                </c:pt>
                <c:pt idx="99">
                  <c:v>4692.75</c:v>
                </c:pt>
                <c:pt idx="100">
                  <c:v>4750.25</c:v>
                </c:pt>
                <c:pt idx="101">
                  <c:v>4807.75</c:v>
                </c:pt>
                <c:pt idx="102">
                  <c:v>4865.25</c:v>
                </c:pt>
                <c:pt idx="103">
                  <c:v>4922.75</c:v>
                </c:pt>
                <c:pt idx="104">
                  <c:v>4980.25</c:v>
                </c:pt>
                <c:pt idx="105">
                  <c:v>5037.75</c:v>
                </c:pt>
                <c:pt idx="106">
                  <c:v>5095.25</c:v>
                </c:pt>
                <c:pt idx="107">
                  <c:v>5152.75</c:v>
                </c:pt>
                <c:pt idx="108">
                  <c:v>5210.25</c:v>
                </c:pt>
                <c:pt idx="109">
                  <c:v>5267.75</c:v>
                </c:pt>
                <c:pt idx="110">
                  <c:v>5325.25</c:v>
                </c:pt>
                <c:pt idx="111">
                  <c:v>5382.75</c:v>
                </c:pt>
                <c:pt idx="112">
                  <c:v>5440.25</c:v>
                </c:pt>
                <c:pt idx="113">
                  <c:v>5497.75</c:v>
                </c:pt>
                <c:pt idx="114">
                  <c:v>5555.25</c:v>
                </c:pt>
                <c:pt idx="115">
                  <c:v>5612.75</c:v>
                </c:pt>
                <c:pt idx="116">
                  <c:v>5670.25</c:v>
                </c:pt>
                <c:pt idx="117">
                  <c:v>5727.75</c:v>
                </c:pt>
                <c:pt idx="118">
                  <c:v>5785.25</c:v>
                </c:pt>
                <c:pt idx="119">
                  <c:v>5842.75</c:v>
                </c:pt>
                <c:pt idx="120">
                  <c:v>5900.25</c:v>
                </c:pt>
                <c:pt idx="121">
                  <c:v>5957.75</c:v>
                </c:pt>
                <c:pt idx="122">
                  <c:v>6015.25</c:v>
                </c:pt>
                <c:pt idx="123">
                  <c:v>6072.75</c:v>
                </c:pt>
                <c:pt idx="124">
                  <c:v>6130.25</c:v>
                </c:pt>
                <c:pt idx="125">
                  <c:v>6187.75</c:v>
                </c:pt>
                <c:pt idx="126">
                  <c:v>6245.25</c:v>
                </c:pt>
                <c:pt idx="127">
                  <c:v>6302.75</c:v>
                </c:pt>
                <c:pt idx="128">
                  <c:v>6360.25</c:v>
                </c:pt>
                <c:pt idx="129">
                  <c:v>6417.75</c:v>
                </c:pt>
                <c:pt idx="130">
                  <c:v>6475.25</c:v>
                </c:pt>
                <c:pt idx="131">
                  <c:v>6532.75</c:v>
                </c:pt>
                <c:pt idx="132">
                  <c:v>6590.25</c:v>
                </c:pt>
                <c:pt idx="133">
                  <c:v>6647.75</c:v>
                </c:pt>
                <c:pt idx="134">
                  <c:v>6705.25</c:v>
                </c:pt>
                <c:pt idx="135">
                  <c:v>6762.75</c:v>
                </c:pt>
                <c:pt idx="136">
                  <c:v>6820.25</c:v>
                </c:pt>
                <c:pt idx="137">
                  <c:v>6877.75</c:v>
                </c:pt>
                <c:pt idx="138">
                  <c:v>6935.25</c:v>
                </c:pt>
                <c:pt idx="139">
                  <c:v>6992.75</c:v>
                </c:pt>
                <c:pt idx="140">
                  <c:v>7050.25</c:v>
                </c:pt>
                <c:pt idx="141">
                  <c:v>7107.75</c:v>
                </c:pt>
                <c:pt idx="142">
                  <c:v>7165.25</c:v>
                </c:pt>
                <c:pt idx="143">
                  <c:v>7222.75</c:v>
                </c:pt>
                <c:pt idx="144">
                  <c:v>7280.25</c:v>
                </c:pt>
                <c:pt idx="145">
                  <c:v>7337.75</c:v>
                </c:pt>
                <c:pt idx="146">
                  <c:v>7395.25</c:v>
                </c:pt>
                <c:pt idx="147">
                  <c:v>7452.75</c:v>
                </c:pt>
                <c:pt idx="148">
                  <c:v>7510.25</c:v>
                </c:pt>
                <c:pt idx="149">
                  <c:v>7567.75</c:v>
                </c:pt>
                <c:pt idx="150">
                  <c:v>7625.25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6D-4E55-96DC-91392E3AA3B9}"/>
            </c:ext>
          </c:extLst>
        </c:ser>
        <c:ser>
          <c:idx val="2"/>
          <c:order val="2"/>
          <c:tx>
            <c:strRef>
              <c:f>'Ranges HOH Checked'!$AJ$2</c:f>
              <c:strCache>
                <c:ptCount val="1"/>
                <c:pt idx="0">
                  <c:v>NC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'Ranges HOH Checked'!$AG$3:$AG$153</c:f>
              <c:numCache>
                <c:formatCode>"$"#,##0</c:formatCode>
                <c:ptCount val="15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</c:numCache>
            </c:numRef>
          </c:cat>
          <c:val>
            <c:numRef>
              <c:f>'Ranges HOH Checked'!$AJ$3:$AJ$153</c:f>
              <c:numCache>
                <c:formatCode>"$"#,##0</c:formatCode>
                <c:ptCount val="1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45.9375</c:v>
                </c:pt>
                <c:pt idx="23">
                  <c:v>98.4375</c:v>
                </c:pt>
                <c:pt idx="24">
                  <c:v>150.9375</c:v>
                </c:pt>
                <c:pt idx="25">
                  <c:v>203.4375</c:v>
                </c:pt>
                <c:pt idx="26">
                  <c:v>255.9375</c:v>
                </c:pt>
                <c:pt idx="27">
                  <c:v>308.4375</c:v>
                </c:pt>
                <c:pt idx="28">
                  <c:v>360.9375</c:v>
                </c:pt>
                <c:pt idx="29">
                  <c:v>413.4375</c:v>
                </c:pt>
                <c:pt idx="30">
                  <c:v>465.9375</c:v>
                </c:pt>
                <c:pt idx="31">
                  <c:v>570.9375</c:v>
                </c:pt>
                <c:pt idx="32">
                  <c:v>623.4375</c:v>
                </c:pt>
                <c:pt idx="33">
                  <c:v>675.9375</c:v>
                </c:pt>
                <c:pt idx="34">
                  <c:v>728.4375</c:v>
                </c:pt>
                <c:pt idx="35">
                  <c:v>780.9375</c:v>
                </c:pt>
                <c:pt idx="36">
                  <c:v>833.4375</c:v>
                </c:pt>
                <c:pt idx="37">
                  <c:v>885.9375</c:v>
                </c:pt>
                <c:pt idx="38">
                  <c:v>938.4375</c:v>
                </c:pt>
                <c:pt idx="39">
                  <c:v>990.9375</c:v>
                </c:pt>
                <c:pt idx="40">
                  <c:v>1043.4375</c:v>
                </c:pt>
                <c:pt idx="41">
                  <c:v>1095.9375</c:v>
                </c:pt>
                <c:pt idx="42">
                  <c:v>1148.4375</c:v>
                </c:pt>
                <c:pt idx="43">
                  <c:v>1200.9375</c:v>
                </c:pt>
                <c:pt idx="44">
                  <c:v>1253.4375</c:v>
                </c:pt>
                <c:pt idx="45">
                  <c:v>1305.9375</c:v>
                </c:pt>
                <c:pt idx="46">
                  <c:v>1410.9375</c:v>
                </c:pt>
                <c:pt idx="47">
                  <c:v>1463.4375</c:v>
                </c:pt>
                <c:pt idx="48">
                  <c:v>1515.9375</c:v>
                </c:pt>
                <c:pt idx="49">
                  <c:v>1568.4375</c:v>
                </c:pt>
                <c:pt idx="50">
                  <c:v>1620.9375</c:v>
                </c:pt>
                <c:pt idx="51">
                  <c:v>1673.4375</c:v>
                </c:pt>
                <c:pt idx="52">
                  <c:v>1725.9375</c:v>
                </c:pt>
                <c:pt idx="53">
                  <c:v>1778.4375</c:v>
                </c:pt>
                <c:pt idx="54">
                  <c:v>1830.9375</c:v>
                </c:pt>
                <c:pt idx="55">
                  <c:v>1883.4375</c:v>
                </c:pt>
                <c:pt idx="56">
                  <c:v>1935.9375</c:v>
                </c:pt>
                <c:pt idx="57">
                  <c:v>1988.4375</c:v>
                </c:pt>
                <c:pt idx="58">
                  <c:v>2040.9375</c:v>
                </c:pt>
                <c:pt idx="59">
                  <c:v>2093.4375</c:v>
                </c:pt>
                <c:pt idx="60">
                  <c:v>2145.9375</c:v>
                </c:pt>
                <c:pt idx="61">
                  <c:v>2250.9375</c:v>
                </c:pt>
                <c:pt idx="62">
                  <c:v>2303.4375</c:v>
                </c:pt>
                <c:pt idx="63">
                  <c:v>2355.9375</c:v>
                </c:pt>
                <c:pt idx="64">
                  <c:v>2408.4375</c:v>
                </c:pt>
                <c:pt idx="65">
                  <c:v>2460.9375</c:v>
                </c:pt>
                <c:pt idx="66">
                  <c:v>2513.4375</c:v>
                </c:pt>
                <c:pt idx="67">
                  <c:v>2565.9375</c:v>
                </c:pt>
                <c:pt idx="68">
                  <c:v>2618.4375</c:v>
                </c:pt>
                <c:pt idx="69">
                  <c:v>2670.9375</c:v>
                </c:pt>
                <c:pt idx="70">
                  <c:v>2723.4375</c:v>
                </c:pt>
                <c:pt idx="71">
                  <c:v>2775.9375</c:v>
                </c:pt>
                <c:pt idx="72">
                  <c:v>2828.4375</c:v>
                </c:pt>
                <c:pt idx="73">
                  <c:v>2880.9375</c:v>
                </c:pt>
                <c:pt idx="74">
                  <c:v>2933.4375</c:v>
                </c:pt>
                <c:pt idx="75">
                  <c:v>2985.9375</c:v>
                </c:pt>
                <c:pt idx="76">
                  <c:v>3090.9375</c:v>
                </c:pt>
                <c:pt idx="77">
                  <c:v>3143.4375</c:v>
                </c:pt>
                <c:pt idx="78">
                  <c:v>3195.9375</c:v>
                </c:pt>
                <c:pt idx="79">
                  <c:v>3248.4375</c:v>
                </c:pt>
                <c:pt idx="80">
                  <c:v>3300.9375</c:v>
                </c:pt>
                <c:pt idx="81">
                  <c:v>3353.4375</c:v>
                </c:pt>
                <c:pt idx="82">
                  <c:v>3405.9375</c:v>
                </c:pt>
                <c:pt idx="83">
                  <c:v>3458.4375</c:v>
                </c:pt>
                <c:pt idx="84">
                  <c:v>3510.9375</c:v>
                </c:pt>
                <c:pt idx="85">
                  <c:v>3563.4375</c:v>
                </c:pt>
                <c:pt idx="86">
                  <c:v>3615.9375</c:v>
                </c:pt>
                <c:pt idx="87">
                  <c:v>3668.4375</c:v>
                </c:pt>
                <c:pt idx="88">
                  <c:v>3720.9375</c:v>
                </c:pt>
                <c:pt idx="89">
                  <c:v>3773.4375</c:v>
                </c:pt>
                <c:pt idx="90">
                  <c:v>3825.9375</c:v>
                </c:pt>
                <c:pt idx="91">
                  <c:v>3930.9375</c:v>
                </c:pt>
                <c:pt idx="92">
                  <c:v>3983.4375</c:v>
                </c:pt>
                <c:pt idx="93">
                  <c:v>4035.9375</c:v>
                </c:pt>
                <c:pt idx="94">
                  <c:v>4088.4375</c:v>
                </c:pt>
                <c:pt idx="95">
                  <c:v>4140.9375</c:v>
                </c:pt>
                <c:pt idx="96">
                  <c:v>4193.4375</c:v>
                </c:pt>
                <c:pt idx="97">
                  <c:v>4245.9375</c:v>
                </c:pt>
                <c:pt idx="98">
                  <c:v>4298.4375</c:v>
                </c:pt>
                <c:pt idx="99">
                  <c:v>4350.9375</c:v>
                </c:pt>
                <c:pt idx="100">
                  <c:v>4403.4375</c:v>
                </c:pt>
                <c:pt idx="101">
                  <c:v>4455.9375</c:v>
                </c:pt>
                <c:pt idx="102">
                  <c:v>4508.4375</c:v>
                </c:pt>
                <c:pt idx="103">
                  <c:v>4560.9375</c:v>
                </c:pt>
                <c:pt idx="104">
                  <c:v>4613.4375</c:v>
                </c:pt>
                <c:pt idx="105">
                  <c:v>4665.9375</c:v>
                </c:pt>
                <c:pt idx="106">
                  <c:v>4718.4375</c:v>
                </c:pt>
                <c:pt idx="107">
                  <c:v>4770.9375</c:v>
                </c:pt>
                <c:pt idx="108">
                  <c:v>4823.4375</c:v>
                </c:pt>
                <c:pt idx="109">
                  <c:v>4875.9375</c:v>
                </c:pt>
                <c:pt idx="110">
                  <c:v>4928.4375</c:v>
                </c:pt>
                <c:pt idx="111">
                  <c:v>4980.9375</c:v>
                </c:pt>
                <c:pt idx="112">
                  <c:v>5033.4375</c:v>
                </c:pt>
                <c:pt idx="113">
                  <c:v>5085.9375</c:v>
                </c:pt>
                <c:pt idx="114">
                  <c:v>5138.4375</c:v>
                </c:pt>
                <c:pt idx="115">
                  <c:v>5190.9375</c:v>
                </c:pt>
                <c:pt idx="116">
                  <c:v>5243.4375</c:v>
                </c:pt>
                <c:pt idx="117">
                  <c:v>5295.9375</c:v>
                </c:pt>
                <c:pt idx="118">
                  <c:v>5348.4375</c:v>
                </c:pt>
                <c:pt idx="119">
                  <c:v>5400.9375</c:v>
                </c:pt>
                <c:pt idx="120">
                  <c:v>5453.4375</c:v>
                </c:pt>
                <c:pt idx="121">
                  <c:v>5505.9375</c:v>
                </c:pt>
                <c:pt idx="122">
                  <c:v>5558.4375</c:v>
                </c:pt>
                <c:pt idx="123">
                  <c:v>5610.9375</c:v>
                </c:pt>
                <c:pt idx="124">
                  <c:v>5663.4375</c:v>
                </c:pt>
                <c:pt idx="125">
                  <c:v>5715.9375</c:v>
                </c:pt>
                <c:pt idx="126">
                  <c:v>5768.4375</c:v>
                </c:pt>
                <c:pt idx="127">
                  <c:v>5820.9375</c:v>
                </c:pt>
                <c:pt idx="128">
                  <c:v>5873.4375</c:v>
                </c:pt>
                <c:pt idx="129">
                  <c:v>5925.9375</c:v>
                </c:pt>
                <c:pt idx="130">
                  <c:v>5978.4375</c:v>
                </c:pt>
                <c:pt idx="131">
                  <c:v>6030.9375</c:v>
                </c:pt>
                <c:pt idx="132">
                  <c:v>6083.4375</c:v>
                </c:pt>
                <c:pt idx="133">
                  <c:v>6135.9375</c:v>
                </c:pt>
                <c:pt idx="134">
                  <c:v>6188.4375</c:v>
                </c:pt>
                <c:pt idx="135">
                  <c:v>6240.9375</c:v>
                </c:pt>
                <c:pt idx="136">
                  <c:v>6293.4375</c:v>
                </c:pt>
                <c:pt idx="137">
                  <c:v>6345.9375</c:v>
                </c:pt>
                <c:pt idx="138">
                  <c:v>6398.4375</c:v>
                </c:pt>
                <c:pt idx="139">
                  <c:v>6450.9375</c:v>
                </c:pt>
                <c:pt idx="140">
                  <c:v>6503.4375</c:v>
                </c:pt>
                <c:pt idx="141">
                  <c:v>6555.9375</c:v>
                </c:pt>
                <c:pt idx="142">
                  <c:v>6608.4375</c:v>
                </c:pt>
                <c:pt idx="143">
                  <c:v>6660.9375</c:v>
                </c:pt>
                <c:pt idx="144">
                  <c:v>6713.4375</c:v>
                </c:pt>
                <c:pt idx="145">
                  <c:v>6765.9375</c:v>
                </c:pt>
                <c:pt idx="146">
                  <c:v>6818.4375</c:v>
                </c:pt>
                <c:pt idx="147">
                  <c:v>6870.9375</c:v>
                </c:pt>
                <c:pt idx="148">
                  <c:v>6923.4375</c:v>
                </c:pt>
                <c:pt idx="149">
                  <c:v>6975.9375</c:v>
                </c:pt>
                <c:pt idx="150">
                  <c:v>7028.4375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6D-4E55-96DC-91392E3AA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422255"/>
        <c:axId val="655431471"/>
      </c:lineChart>
      <c:catAx>
        <c:axId val="1624422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Federal AGI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431471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655431471"/>
        <c:scaling>
          <c:orientation val="minMax"/>
          <c:max val="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Income</a:t>
                </a:r>
                <a:r>
                  <a:rPr lang="en-US" sz="1200" baseline="0"/>
                  <a:t> Tax LIability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4422255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r"/>
      <c:layout>
        <c:manualLayout>
          <c:xMode val="edge"/>
          <c:yMode val="edge"/>
          <c:x val="0.88835369416032295"/>
          <c:y val="0.44724508868209656"/>
          <c:w val="7.8565237484849282E-2"/>
          <c:h val="0.17362860892388449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STATE</a:t>
            </a:r>
            <a:r>
              <a:rPr lang="en-US" sz="1800" baseline="0"/>
              <a:t> INCOME TAX LIABILITY BY FEDERAL AGI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6579552163316"/>
          <c:y val="0.10212086461866084"/>
          <c:w val="0.88950714615529536"/>
          <c:h val="0.70362645828624248"/>
        </c:manualLayout>
      </c:layout>
      <c:lineChart>
        <c:grouping val="standard"/>
        <c:varyColors val="0"/>
        <c:ser>
          <c:idx val="0"/>
          <c:order val="0"/>
          <c:tx>
            <c:strRef>
              <c:f>'Ranges 65+ Checked'!$AO$2</c:f>
              <c:strCache>
                <c:ptCount val="1"/>
                <c:pt idx="0">
                  <c:v>SC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'Ranges 65+ Checked'!$AN$3:$AN$143</c:f>
              <c:numCache>
                <c:formatCode>"$"#,##0</c:formatCode>
                <c:ptCount val="14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20441.176470588238</c:v>
                </c:pt>
                <c:pt idx="21">
                  <c:v>21941.176470588238</c:v>
                </c:pt>
                <c:pt idx="22">
                  <c:v>23441.176470588238</c:v>
                </c:pt>
                <c:pt idx="23">
                  <c:v>24941.176470588238</c:v>
                </c:pt>
                <c:pt idx="24">
                  <c:v>26441.176470588238</c:v>
                </c:pt>
                <c:pt idx="25">
                  <c:v>27941.176470588238</c:v>
                </c:pt>
                <c:pt idx="26">
                  <c:v>29441.176470588238</c:v>
                </c:pt>
                <c:pt idx="27">
                  <c:v>30941.176470588234</c:v>
                </c:pt>
                <c:pt idx="28">
                  <c:v>32441.176470588234</c:v>
                </c:pt>
                <c:pt idx="29">
                  <c:v>34250</c:v>
                </c:pt>
                <c:pt idx="30">
                  <c:v>36100</c:v>
                </c:pt>
                <c:pt idx="31">
                  <c:v>37950</c:v>
                </c:pt>
                <c:pt idx="32">
                  <c:v>39800</c:v>
                </c:pt>
                <c:pt idx="33">
                  <c:v>41650</c:v>
                </c:pt>
                <c:pt idx="34">
                  <c:v>43500</c:v>
                </c:pt>
                <c:pt idx="35">
                  <c:v>45000</c:v>
                </c:pt>
                <c:pt idx="36">
                  <c:v>46000</c:v>
                </c:pt>
                <c:pt idx="37">
                  <c:v>47000</c:v>
                </c:pt>
                <c:pt idx="38">
                  <c:v>48000</c:v>
                </c:pt>
                <c:pt idx="39">
                  <c:v>49000</c:v>
                </c:pt>
                <c:pt idx="40">
                  <c:v>50000</c:v>
                </c:pt>
                <c:pt idx="41">
                  <c:v>51000</c:v>
                </c:pt>
                <c:pt idx="42">
                  <c:v>52000</c:v>
                </c:pt>
                <c:pt idx="43">
                  <c:v>53000</c:v>
                </c:pt>
                <c:pt idx="44">
                  <c:v>54000</c:v>
                </c:pt>
                <c:pt idx="45">
                  <c:v>55000</c:v>
                </c:pt>
                <c:pt idx="46">
                  <c:v>56000</c:v>
                </c:pt>
                <c:pt idx="47">
                  <c:v>57000</c:v>
                </c:pt>
                <c:pt idx="48">
                  <c:v>58000</c:v>
                </c:pt>
                <c:pt idx="49">
                  <c:v>59000</c:v>
                </c:pt>
                <c:pt idx="50">
                  <c:v>60000</c:v>
                </c:pt>
                <c:pt idx="51">
                  <c:v>61000</c:v>
                </c:pt>
                <c:pt idx="52">
                  <c:v>62000</c:v>
                </c:pt>
                <c:pt idx="53">
                  <c:v>63000</c:v>
                </c:pt>
                <c:pt idx="54">
                  <c:v>64000</c:v>
                </c:pt>
                <c:pt idx="55">
                  <c:v>65000</c:v>
                </c:pt>
                <c:pt idx="56">
                  <c:v>66000</c:v>
                </c:pt>
                <c:pt idx="57">
                  <c:v>67000</c:v>
                </c:pt>
                <c:pt idx="58">
                  <c:v>68000</c:v>
                </c:pt>
                <c:pt idx="59">
                  <c:v>69000</c:v>
                </c:pt>
                <c:pt idx="60">
                  <c:v>70000</c:v>
                </c:pt>
                <c:pt idx="61">
                  <c:v>71000</c:v>
                </c:pt>
                <c:pt idx="62">
                  <c:v>72000</c:v>
                </c:pt>
                <c:pt idx="63">
                  <c:v>73000</c:v>
                </c:pt>
                <c:pt idx="64">
                  <c:v>74000</c:v>
                </c:pt>
                <c:pt idx="65">
                  <c:v>75000</c:v>
                </c:pt>
                <c:pt idx="66">
                  <c:v>76000</c:v>
                </c:pt>
                <c:pt idx="67">
                  <c:v>77000</c:v>
                </c:pt>
                <c:pt idx="68">
                  <c:v>78000</c:v>
                </c:pt>
                <c:pt idx="69">
                  <c:v>79000</c:v>
                </c:pt>
                <c:pt idx="70">
                  <c:v>80000</c:v>
                </c:pt>
                <c:pt idx="71">
                  <c:v>81000</c:v>
                </c:pt>
                <c:pt idx="72">
                  <c:v>82000</c:v>
                </c:pt>
                <c:pt idx="73">
                  <c:v>83000</c:v>
                </c:pt>
                <c:pt idx="74">
                  <c:v>84000</c:v>
                </c:pt>
                <c:pt idx="75">
                  <c:v>85000</c:v>
                </c:pt>
                <c:pt idx="76">
                  <c:v>86000</c:v>
                </c:pt>
                <c:pt idx="77">
                  <c:v>87000</c:v>
                </c:pt>
                <c:pt idx="78">
                  <c:v>88000</c:v>
                </c:pt>
                <c:pt idx="79">
                  <c:v>89000</c:v>
                </c:pt>
                <c:pt idx="80">
                  <c:v>90000</c:v>
                </c:pt>
                <c:pt idx="81">
                  <c:v>91000</c:v>
                </c:pt>
                <c:pt idx="82">
                  <c:v>92000</c:v>
                </c:pt>
                <c:pt idx="83">
                  <c:v>93000</c:v>
                </c:pt>
                <c:pt idx="84">
                  <c:v>94000</c:v>
                </c:pt>
                <c:pt idx="85">
                  <c:v>95000</c:v>
                </c:pt>
                <c:pt idx="86">
                  <c:v>96000</c:v>
                </c:pt>
                <c:pt idx="87">
                  <c:v>97000</c:v>
                </c:pt>
                <c:pt idx="88">
                  <c:v>98000</c:v>
                </c:pt>
                <c:pt idx="89">
                  <c:v>99000</c:v>
                </c:pt>
                <c:pt idx="90">
                  <c:v>100000</c:v>
                </c:pt>
                <c:pt idx="91">
                  <c:v>101000</c:v>
                </c:pt>
                <c:pt idx="92">
                  <c:v>102000</c:v>
                </c:pt>
                <c:pt idx="93">
                  <c:v>103000</c:v>
                </c:pt>
                <c:pt idx="94">
                  <c:v>104000</c:v>
                </c:pt>
                <c:pt idx="95">
                  <c:v>105000</c:v>
                </c:pt>
                <c:pt idx="96">
                  <c:v>106000</c:v>
                </c:pt>
                <c:pt idx="97">
                  <c:v>107000</c:v>
                </c:pt>
                <c:pt idx="98">
                  <c:v>108000</c:v>
                </c:pt>
                <c:pt idx="99">
                  <c:v>109000</c:v>
                </c:pt>
                <c:pt idx="100">
                  <c:v>110000</c:v>
                </c:pt>
                <c:pt idx="101">
                  <c:v>111000</c:v>
                </c:pt>
                <c:pt idx="102">
                  <c:v>112000</c:v>
                </c:pt>
                <c:pt idx="103">
                  <c:v>113000</c:v>
                </c:pt>
                <c:pt idx="104">
                  <c:v>114000</c:v>
                </c:pt>
                <c:pt idx="105">
                  <c:v>115000</c:v>
                </c:pt>
                <c:pt idx="106">
                  <c:v>116000</c:v>
                </c:pt>
                <c:pt idx="107">
                  <c:v>117000</c:v>
                </c:pt>
                <c:pt idx="108">
                  <c:v>118000</c:v>
                </c:pt>
                <c:pt idx="109">
                  <c:v>119000</c:v>
                </c:pt>
                <c:pt idx="110">
                  <c:v>120000</c:v>
                </c:pt>
                <c:pt idx="111">
                  <c:v>121000</c:v>
                </c:pt>
                <c:pt idx="112">
                  <c:v>122000</c:v>
                </c:pt>
                <c:pt idx="113">
                  <c:v>123000</c:v>
                </c:pt>
                <c:pt idx="114">
                  <c:v>124000</c:v>
                </c:pt>
                <c:pt idx="115">
                  <c:v>125000</c:v>
                </c:pt>
                <c:pt idx="116">
                  <c:v>126000</c:v>
                </c:pt>
                <c:pt idx="117">
                  <c:v>127000</c:v>
                </c:pt>
                <c:pt idx="118">
                  <c:v>128000</c:v>
                </c:pt>
                <c:pt idx="119">
                  <c:v>129000</c:v>
                </c:pt>
                <c:pt idx="120">
                  <c:v>130000</c:v>
                </c:pt>
                <c:pt idx="121">
                  <c:v>131000</c:v>
                </c:pt>
                <c:pt idx="122">
                  <c:v>132000</c:v>
                </c:pt>
                <c:pt idx="123">
                  <c:v>133000</c:v>
                </c:pt>
                <c:pt idx="124">
                  <c:v>134000</c:v>
                </c:pt>
                <c:pt idx="125">
                  <c:v>135000</c:v>
                </c:pt>
                <c:pt idx="126">
                  <c:v>136000</c:v>
                </c:pt>
                <c:pt idx="127">
                  <c:v>137000</c:v>
                </c:pt>
                <c:pt idx="128">
                  <c:v>138000</c:v>
                </c:pt>
                <c:pt idx="129">
                  <c:v>139000</c:v>
                </c:pt>
                <c:pt idx="130">
                  <c:v>140000</c:v>
                </c:pt>
                <c:pt idx="131">
                  <c:v>141000</c:v>
                </c:pt>
                <c:pt idx="132">
                  <c:v>142000</c:v>
                </c:pt>
                <c:pt idx="133">
                  <c:v>143000</c:v>
                </c:pt>
                <c:pt idx="134">
                  <c:v>144000</c:v>
                </c:pt>
                <c:pt idx="135">
                  <c:v>145000</c:v>
                </c:pt>
                <c:pt idx="136">
                  <c:v>146000</c:v>
                </c:pt>
                <c:pt idx="137">
                  <c:v>147000</c:v>
                </c:pt>
                <c:pt idx="138">
                  <c:v>148000</c:v>
                </c:pt>
                <c:pt idx="139">
                  <c:v>149000</c:v>
                </c:pt>
                <c:pt idx="140">
                  <c:v>150000</c:v>
                </c:pt>
              </c:numCache>
            </c:numRef>
          </c:cat>
          <c:val>
            <c:numRef>
              <c:f>'Ranges 65+ Checked'!$AO$3:$AO$143</c:f>
              <c:numCache>
                <c:formatCode>"$"#,##0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15.899999999999999</c:v>
                </c:pt>
                <c:pt idx="32">
                  <c:v>45.9</c:v>
                </c:pt>
                <c:pt idx="33">
                  <c:v>75.899999999999991</c:v>
                </c:pt>
                <c:pt idx="34">
                  <c:v>110.39999999999999</c:v>
                </c:pt>
                <c:pt idx="35">
                  <c:v>150.39999999999998</c:v>
                </c:pt>
                <c:pt idx="36">
                  <c:v>190.39999999999998</c:v>
                </c:pt>
                <c:pt idx="37">
                  <c:v>234.1</c:v>
                </c:pt>
                <c:pt idx="38">
                  <c:v>284.10000000000002</c:v>
                </c:pt>
                <c:pt idx="39">
                  <c:v>334.1</c:v>
                </c:pt>
                <c:pt idx="40">
                  <c:v>387</c:v>
                </c:pt>
                <c:pt idx="41">
                  <c:v>447</c:v>
                </c:pt>
                <c:pt idx="42">
                  <c:v>507</c:v>
                </c:pt>
                <c:pt idx="43">
                  <c:v>569</c:v>
                </c:pt>
                <c:pt idx="44">
                  <c:v>639</c:v>
                </c:pt>
                <c:pt idx="45">
                  <c:v>709</c:v>
                </c:pt>
                <c:pt idx="46">
                  <c:v>779</c:v>
                </c:pt>
                <c:pt idx="47">
                  <c:v>849</c:v>
                </c:pt>
                <c:pt idx="48">
                  <c:v>919</c:v>
                </c:pt>
                <c:pt idx="49">
                  <c:v>989</c:v>
                </c:pt>
                <c:pt idx="50">
                  <c:v>1059</c:v>
                </c:pt>
                <c:pt idx="51">
                  <c:v>1129</c:v>
                </c:pt>
                <c:pt idx="52">
                  <c:v>1199</c:v>
                </c:pt>
                <c:pt idx="53">
                  <c:v>1269</c:v>
                </c:pt>
                <c:pt idx="54">
                  <c:v>1339</c:v>
                </c:pt>
                <c:pt idx="55">
                  <c:v>1409</c:v>
                </c:pt>
                <c:pt idx="56">
                  <c:v>1479</c:v>
                </c:pt>
                <c:pt idx="57">
                  <c:v>1549</c:v>
                </c:pt>
                <c:pt idx="58">
                  <c:v>1619</c:v>
                </c:pt>
                <c:pt idx="59">
                  <c:v>1689</c:v>
                </c:pt>
                <c:pt idx="60">
                  <c:v>1759.0000000000002</c:v>
                </c:pt>
                <c:pt idx="61">
                  <c:v>1829.0000000000002</c:v>
                </c:pt>
                <c:pt idx="62">
                  <c:v>1899.0000000000002</c:v>
                </c:pt>
                <c:pt idx="63">
                  <c:v>1969.0000000000002</c:v>
                </c:pt>
                <c:pt idx="64">
                  <c:v>2039.0000000000002</c:v>
                </c:pt>
                <c:pt idx="65">
                  <c:v>2109</c:v>
                </c:pt>
                <c:pt idx="66">
                  <c:v>2179</c:v>
                </c:pt>
                <c:pt idx="67">
                  <c:v>2249</c:v>
                </c:pt>
                <c:pt idx="68">
                  <c:v>2319</c:v>
                </c:pt>
                <c:pt idx="69">
                  <c:v>2389</c:v>
                </c:pt>
                <c:pt idx="70">
                  <c:v>2459</c:v>
                </c:pt>
                <c:pt idx="71">
                  <c:v>2529</c:v>
                </c:pt>
                <c:pt idx="72">
                  <c:v>2599</c:v>
                </c:pt>
                <c:pt idx="73">
                  <c:v>2669</c:v>
                </c:pt>
                <c:pt idx="74">
                  <c:v>2739</c:v>
                </c:pt>
                <c:pt idx="75">
                  <c:v>2809</c:v>
                </c:pt>
                <c:pt idx="76">
                  <c:v>2879</c:v>
                </c:pt>
                <c:pt idx="77">
                  <c:v>2949.0000000000005</c:v>
                </c:pt>
                <c:pt idx="78">
                  <c:v>3019.0000000000005</c:v>
                </c:pt>
                <c:pt idx="79">
                  <c:v>3089.0000000000005</c:v>
                </c:pt>
                <c:pt idx="80">
                  <c:v>3159.0000000000005</c:v>
                </c:pt>
                <c:pt idx="81">
                  <c:v>3229.0000000000005</c:v>
                </c:pt>
                <c:pt idx="82">
                  <c:v>3299.0000000000005</c:v>
                </c:pt>
                <c:pt idx="83">
                  <c:v>3369.0000000000005</c:v>
                </c:pt>
                <c:pt idx="84">
                  <c:v>3439.0000000000005</c:v>
                </c:pt>
                <c:pt idx="85">
                  <c:v>3509.0000000000005</c:v>
                </c:pt>
                <c:pt idx="86">
                  <c:v>3579.0000000000005</c:v>
                </c:pt>
                <c:pt idx="87">
                  <c:v>3649.0000000000005</c:v>
                </c:pt>
                <c:pt idx="88">
                  <c:v>3719.0000000000005</c:v>
                </c:pt>
                <c:pt idx="89">
                  <c:v>3789.0000000000005</c:v>
                </c:pt>
                <c:pt idx="90">
                  <c:v>3859.0000000000005</c:v>
                </c:pt>
                <c:pt idx="91">
                  <c:v>3929.0000000000005</c:v>
                </c:pt>
                <c:pt idx="92">
                  <c:v>3999.0000000000005</c:v>
                </c:pt>
                <c:pt idx="93">
                  <c:v>4069.0000000000005</c:v>
                </c:pt>
                <c:pt idx="94">
                  <c:v>4139</c:v>
                </c:pt>
                <c:pt idx="95">
                  <c:v>4209</c:v>
                </c:pt>
                <c:pt idx="96">
                  <c:v>4279</c:v>
                </c:pt>
                <c:pt idx="97">
                  <c:v>4349</c:v>
                </c:pt>
                <c:pt idx="98">
                  <c:v>4419</c:v>
                </c:pt>
                <c:pt idx="99">
                  <c:v>4489</c:v>
                </c:pt>
                <c:pt idx="100">
                  <c:v>4559</c:v>
                </c:pt>
                <c:pt idx="101">
                  <c:v>4629</c:v>
                </c:pt>
                <c:pt idx="102">
                  <c:v>4699</c:v>
                </c:pt>
                <c:pt idx="103">
                  <c:v>4769</c:v>
                </c:pt>
                <c:pt idx="104">
                  <c:v>4839</c:v>
                </c:pt>
                <c:pt idx="105">
                  <c:v>4909</c:v>
                </c:pt>
                <c:pt idx="106">
                  <c:v>4979</c:v>
                </c:pt>
                <c:pt idx="107">
                  <c:v>5049</c:v>
                </c:pt>
                <c:pt idx="108">
                  <c:v>5119</c:v>
                </c:pt>
                <c:pt idx="109">
                  <c:v>5189</c:v>
                </c:pt>
                <c:pt idx="110">
                  <c:v>5259</c:v>
                </c:pt>
                <c:pt idx="111">
                  <c:v>5329</c:v>
                </c:pt>
                <c:pt idx="112">
                  <c:v>5399.0000000000009</c:v>
                </c:pt>
                <c:pt idx="113">
                  <c:v>5469.0000000000009</c:v>
                </c:pt>
                <c:pt idx="114">
                  <c:v>5539.0000000000009</c:v>
                </c:pt>
                <c:pt idx="115">
                  <c:v>5609.0000000000009</c:v>
                </c:pt>
                <c:pt idx="116">
                  <c:v>5679.0000000000009</c:v>
                </c:pt>
                <c:pt idx="117">
                  <c:v>5749.0000000000009</c:v>
                </c:pt>
                <c:pt idx="118">
                  <c:v>5819.0000000000009</c:v>
                </c:pt>
                <c:pt idx="119">
                  <c:v>5889.0000000000009</c:v>
                </c:pt>
                <c:pt idx="120">
                  <c:v>5959.0000000000009</c:v>
                </c:pt>
                <c:pt idx="121">
                  <c:v>6029.0000000000009</c:v>
                </c:pt>
                <c:pt idx="122">
                  <c:v>6099.0000000000009</c:v>
                </c:pt>
                <c:pt idx="123">
                  <c:v>6169.0000000000009</c:v>
                </c:pt>
                <c:pt idx="124">
                  <c:v>6239.0000000000009</c:v>
                </c:pt>
                <c:pt idx="125">
                  <c:v>6309.0000000000009</c:v>
                </c:pt>
                <c:pt idx="126">
                  <c:v>6379.0000000000009</c:v>
                </c:pt>
                <c:pt idx="127">
                  <c:v>6449.0000000000009</c:v>
                </c:pt>
                <c:pt idx="128">
                  <c:v>6519.0000000000009</c:v>
                </c:pt>
                <c:pt idx="129">
                  <c:v>6589.0000000000009</c:v>
                </c:pt>
                <c:pt idx="130">
                  <c:v>6659.0000000000009</c:v>
                </c:pt>
                <c:pt idx="131">
                  <c:v>6729.0000000000009</c:v>
                </c:pt>
                <c:pt idx="132">
                  <c:v>6799.0000000000009</c:v>
                </c:pt>
                <c:pt idx="133">
                  <c:v>6869.0000000000009</c:v>
                </c:pt>
                <c:pt idx="134">
                  <c:v>6939.0000000000009</c:v>
                </c:pt>
                <c:pt idx="135">
                  <c:v>7009.0000000000009</c:v>
                </c:pt>
                <c:pt idx="136">
                  <c:v>7079.0000000000009</c:v>
                </c:pt>
                <c:pt idx="137">
                  <c:v>7149.0000000000009</c:v>
                </c:pt>
                <c:pt idx="138">
                  <c:v>7219.0000000000009</c:v>
                </c:pt>
                <c:pt idx="139">
                  <c:v>7289.0000000000009</c:v>
                </c:pt>
                <c:pt idx="140">
                  <c:v>7359.0000000000009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2C-4AC5-9467-774AFDABC5CB}"/>
            </c:ext>
          </c:extLst>
        </c:ser>
        <c:ser>
          <c:idx val="1"/>
          <c:order val="1"/>
          <c:tx>
            <c:strRef>
              <c:f>'Ranges 65+ Checked'!$AP$2</c:f>
              <c:strCache>
                <c:ptCount val="1"/>
                <c:pt idx="0">
                  <c:v>GA</c:v>
                </c:pt>
              </c:strCache>
            </c:strRef>
          </c:tx>
          <c:spPr>
            <a:ln w="38100" cap="rnd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'Ranges 65+ Checked'!$AN$3:$AN$143</c:f>
              <c:numCache>
                <c:formatCode>"$"#,##0</c:formatCode>
                <c:ptCount val="14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20441.176470588238</c:v>
                </c:pt>
                <c:pt idx="21">
                  <c:v>21941.176470588238</c:v>
                </c:pt>
                <c:pt idx="22">
                  <c:v>23441.176470588238</c:v>
                </c:pt>
                <c:pt idx="23">
                  <c:v>24941.176470588238</c:v>
                </c:pt>
                <c:pt idx="24">
                  <c:v>26441.176470588238</c:v>
                </c:pt>
                <c:pt idx="25">
                  <c:v>27941.176470588238</c:v>
                </c:pt>
                <c:pt idx="26">
                  <c:v>29441.176470588238</c:v>
                </c:pt>
                <c:pt idx="27">
                  <c:v>30941.176470588234</c:v>
                </c:pt>
                <c:pt idx="28">
                  <c:v>32441.176470588234</c:v>
                </c:pt>
                <c:pt idx="29">
                  <c:v>34250</c:v>
                </c:pt>
                <c:pt idx="30">
                  <c:v>36100</c:v>
                </c:pt>
                <c:pt idx="31">
                  <c:v>37950</c:v>
                </c:pt>
                <c:pt idx="32">
                  <c:v>39800</c:v>
                </c:pt>
                <c:pt idx="33">
                  <c:v>41650</c:v>
                </c:pt>
                <c:pt idx="34">
                  <c:v>43500</c:v>
                </c:pt>
                <c:pt idx="35">
                  <c:v>45000</c:v>
                </c:pt>
                <c:pt idx="36">
                  <c:v>46000</c:v>
                </c:pt>
                <c:pt idx="37">
                  <c:v>47000</c:v>
                </c:pt>
                <c:pt idx="38">
                  <c:v>48000</c:v>
                </c:pt>
                <c:pt idx="39">
                  <c:v>49000</c:v>
                </c:pt>
                <c:pt idx="40">
                  <c:v>50000</c:v>
                </c:pt>
                <c:pt idx="41">
                  <c:v>51000</c:v>
                </c:pt>
                <c:pt idx="42">
                  <c:v>52000</c:v>
                </c:pt>
                <c:pt idx="43">
                  <c:v>53000</c:v>
                </c:pt>
                <c:pt idx="44">
                  <c:v>54000</c:v>
                </c:pt>
                <c:pt idx="45">
                  <c:v>55000</c:v>
                </c:pt>
                <c:pt idx="46">
                  <c:v>56000</c:v>
                </c:pt>
                <c:pt idx="47">
                  <c:v>57000</c:v>
                </c:pt>
                <c:pt idx="48">
                  <c:v>58000</c:v>
                </c:pt>
                <c:pt idx="49">
                  <c:v>59000</c:v>
                </c:pt>
                <c:pt idx="50">
                  <c:v>60000</c:v>
                </c:pt>
                <c:pt idx="51">
                  <c:v>61000</c:v>
                </c:pt>
                <c:pt idx="52">
                  <c:v>62000</c:v>
                </c:pt>
                <c:pt idx="53">
                  <c:v>63000</c:v>
                </c:pt>
                <c:pt idx="54">
                  <c:v>64000</c:v>
                </c:pt>
                <c:pt idx="55">
                  <c:v>65000</c:v>
                </c:pt>
                <c:pt idx="56">
                  <c:v>66000</c:v>
                </c:pt>
                <c:pt idx="57">
                  <c:v>67000</c:v>
                </c:pt>
                <c:pt idx="58">
                  <c:v>68000</c:v>
                </c:pt>
                <c:pt idx="59">
                  <c:v>69000</c:v>
                </c:pt>
                <c:pt idx="60">
                  <c:v>70000</c:v>
                </c:pt>
                <c:pt idx="61">
                  <c:v>71000</c:v>
                </c:pt>
                <c:pt idx="62">
                  <c:v>72000</c:v>
                </c:pt>
                <c:pt idx="63">
                  <c:v>73000</c:v>
                </c:pt>
                <c:pt idx="64">
                  <c:v>74000</c:v>
                </c:pt>
                <c:pt idx="65">
                  <c:v>75000</c:v>
                </c:pt>
                <c:pt idx="66">
                  <c:v>76000</c:v>
                </c:pt>
                <c:pt idx="67">
                  <c:v>77000</c:v>
                </c:pt>
                <c:pt idx="68">
                  <c:v>78000</c:v>
                </c:pt>
                <c:pt idx="69">
                  <c:v>79000</c:v>
                </c:pt>
                <c:pt idx="70">
                  <c:v>80000</c:v>
                </c:pt>
                <c:pt idx="71">
                  <c:v>81000</c:v>
                </c:pt>
                <c:pt idx="72">
                  <c:v>82000</c:v>
                </c:pt>
                <c:pt idx="73">
                  <c:v>83000</c:v>
                </c:pt>
                <c:pt idx="74">
                  <c:v>84000</c:v>
                </c:pt>
                <c:pt idx="75">
                  <c:v>85000</c:v>
                </c:pt>
                <c:pt idx="76">
                  <c:v>86000</c:v>
                </c:pt>
                <c:pt idx="77">
                  <c:v>87000</c:v>
                </c:pt>
                <c:pt idx="78">
                  <c:v>88000</c:v>
                </c:pt>
                <c:pt idx="79">
                  <c:v>89000</c:v>
                </c:pt>
                <c:pt idx="80">
                  <c:v>90000</c:v>
                </c:pt>
                <c:pt idx="81">
                  <c:v>91000</c:v>
                </c:pt>
                <c:pt idx="82">
                  <c:v>92000</c:v>
                </c:pt>
                <c:pt idx="83">
                  <c:v>93000</c:v>
                </c:pt>
                <c:pt idx="84">
                  <c:v>94000</c:v>
                </c:pt>
                <c:pt idx="85">
                  <c:v>95000</c:v>
                </c:pt>
                <c:pt idx="86">
                  <c:v>96000</c:v>
                </c:pt>
                <c:pt idx="87">
                  <c:v>97000</c:v>
                </c:pt>
                <c:pt idx="88">
                  <c:v>98000</c:v>
                </c:pt>
                <c:pt idx="89">
                  <c:v>99000</c:v>
                </c:pt>
                <c:pt idx="90">
                  <c:v>100000</c:v>
                </c:pt>
                <c:pt idx="91">
                  <c:v>101000</c:v>
                </c:pt>
                <c:pt idx="92">
                  <c:v>102000</c:v>
                </c:pt>
                <c:pt idx="93">
                  <c:v>103000</c:v>
                </c:pt>
                <c:pt idx="94">
                  <c:v>104000</c:v>
                </c:pt>
                <c:pt idx="95">
                  <c:v>105000</c:v>
                </c:pt>
                <c:pt idx="96">
                  <c:v>106000</c:v>
                </c:pt>
                <c:pt idx="97">
                  <c:v>107000</c:v>
                </c:pt>
                <c:pt idx="98">
                  <c:v>108000</c:v>
                </c:pt>
                <c:pt idx="99">
                  <c:v>109000</c:v>
                </c:pt>
                <c:pt idx="100">
                  <c:v>110000</c:v>
                </c:pt>
                <c:pt idx="101">
                  <c:v>111000</c:v>
                </c:pt>
                <c:pt idx="102">
                  <c:v>112000</c:v>
                </c:pt>
                <c:pt idx="103">
                  <c:v>113000</c:v>
                </c:pt>
                <c:pt idx="104">
                  <c:v>114000</c:v>
                </c:pt>
                <c:pt idx="105">
                  <c:v>115000</c:v>
                </c:pt>
                <c:pt idx="106">
                  <c:v>116000</c:v>
                </c:pt>
                <c:pt idx="107">
                  <c:v>117000</c:v>
                </c:pt>
                <c:pt idx="108">
                  <c:v>118000</c:v>
                </c:pt>
                <c:pt idx="109">
                  <c:v>119000</c:v>
                </c:pt>
                <c:pt idx="110">
                  <c:v>120000</c:v>
                </c:pt>
                <c:pt idx="111">
                  <c:v>121000</c:v>
                </c:pt>
                <c:pt idx="112">
                  <c:v>122000</c:v>
                </c:pt>
                <c:pt idx="113">
                  <c:v>123000</c:v>
                </c:pt>
                <c:pt idx="114">
                  <c:v>124000</c:v>
                </c:pt>
                <c:pt idx="115">
                  <c:v>125000</c:v>
                </c:pt>
                <c:pt idx="116">
                  <c:v>126000</c:v>
                </c:pt>
                <c:pt idx="117">
                  <c:v>127000</c:v>
                </c:pt>
                <c:pt idx="118">
                  <c:v>128000</c:v>
                </c:pt>
                <c:pt idx="119">
                  <c:v>129000</c:v>
                </c:pt>
                <c:pt idx="120">
                  <c:v>130000</c:v>
                </c:pt>
                <c:pt idx="121">
                  <c:v>131000</c:v>
                </c:pt>
                <c:pt idx="122">
                  <c:v>132000</c:v>
                </c:pt>
                <c:pt idx="123">
                  <c:v>133000</c:v>
                </c:pt>
                <c:pt idx="124">
                  <c:v>134000</c:v>
                </c:pt>
                <c:pt idx="125">
                  <c:v>135000</c:v>
                </c:pt>
                <c:pt idx="126">
                  <c:v>136000</c:v>
                </c:pt>
                <c:pt idx="127">
                  <c:v>137000</c:v>
                </c:pt>
                <c:pt idx="128">
                  <c:v>138000</c:v>
                </c:pt>
                <c:pt idx="129">
                  <c:v>139000</c:v>
                </c:pt>
                <c:pt idx="130">
                  <c:v>140000</c:v>
                </c:pt>
                <c:pt idx="131">
                  <c:v>141000</c:v>
                </c:pt>
                <c:pt idx="132">
                  <c:v>142000</c:v>
                </c:pt>
                <c:pt idx="133">
                  <c:v>143000</c:v>
                </c:pt>
                <c:pt idx="134">
                  <c:v>144000</c:v>
                </c:pt>
                <c:pt idx="135">
                  <c:v>145000</c:v>
                </c:pt>
                <c:pt idx="136">
                  <c:v>146000</c:v>
                </c:pt>
                <c:pt idx="137">
                  <c:v>147000</c:v>
                </c:pt>
                <c:pt idx="138">
                  <c:v>148000</c:v>
                </c:pt>
                <c:pt idx="139">
                  <c:v>149000</c:v>
                </c:pt>
                <c:pt idx="140">
                  <c:v>150000</c:v>
                </c:pt>
              </c:numCache>
            </c:numRef>
          </c:cat>
          <c:val>
            <c:numRef>
              <c:f>'Ranges 65+ Checked'!$AP$3:$AP$143</c:f>
              <c:numCache>
                <c:formatCode>"$"#,##0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6</c:v>
                </c:pt>
                <c:pt idx="23">
                  <c:v>16.5</c:v>
                </c:pt>
                <c:pt idx="24">
                  <c:v>28.5</c:v>
                </c:pt>
                <c:pt idx="25">
                  <c:v>42</c:v>
                </c:pt>
                <c:pt idx="26">
                  <c:v>60</c:v>
                </c:pt>
                <c:pt idx="27">
                  <c:v>78</c:v>
                </c:pt>
                <c:pt idx="28">
                  <c:v>100.5</c:v>
                </c:pt>
                <c:pt idx="29">
                  <c:v>124.5</c:v>
                </c:pt>
                <c:pt idx="30">
                  <c:v>150</c:v>
                </c:pt>
                <c:pt idx="31">
                  <c:v>180</c:v>
                </c:pt>
                <c:pt idx="32">
                  <c:v>210</c:v>
                </c:pt>
                <c:pt idx="33">
                  <c:v>241.5</c:v>
                </c:pt>
                <c:pt idx="34">
                  <c:v>276</c:v>
                </c:pt>
                <c:pt idx="35">
                  <c:v>310.5</c:v>
                </c:pt>
                <c:pt idx="36">
                  <c:v>345</c:v>
                </c:pt>
                <c:pt idx="37">
                  <c:v>379.5</c:v>
                </c:pt>
                <c:pt idx="38">
                  <c:v>414</c:v>
                </c:pt>
                <c:pt idx="39">
                  <c:v>448.5</c:v>
                </c:pt>
                <c:pt idx="40">
                  <c:v>483</c:v>
                </c:pt>
                <c:pt idx="41">
                  <c:v>517.5</c:v>
                </c:pt>
                <c:pt idx="42">
                  <c:v>552</c:v>
                </c:pt>
                <c:pt idx="43">
                  <c:v>586.5</c:v>
                </c:pt>
                <c:pt idx="44">
                  <c:v>621</c:v>
                </c:pt>
                <c:pt idx="45">
                  <c:v>655.5</c:v>
                </c:pt>
                <c:pt idx="46">
                  <c:v>690</c:v>
                </c:pt>
                <c:pt idx="47">
                  <c:v>724.5</c:v>
                </c:pt>
                <c:pt idx="48">
                  <c:v>759</c:v>
                </c:pt>
                <c:pt idx="49">
                  <c:v>793.5</c:v>
                </c:pt>
                <c:pt idx="50">
                  <c:v>828</c:v>
                </c:pt>
                <c:pt idx="51">
                  <c:v>862.5</c:v>
                </c:pt>
                <c:pt idx="52">
                  <c:v>897</c:v>
                </c:pt>
                <c:pt idx="53">
                  <c:v>931.5</c:v>
                </c:pt>
                <c:pt idx="54">
                  <c:v>966</c:v>
                </c:pt>
                <c:pt idx="55">
                  <c:v>1000.5</c:v>
                </c:pt>
                <c:pt idx="56">
                  <c:v>1035</c:v>
                </c:pt>
                <c:pt idx="57">
                  <c:v>1069.5</c:v>
                </c:pt>
                <c:pt idx="58">
                  <c:v>1104</c:v>
                </c:pt>
                <c:pt idx="59">
                  <c:v>1138.5</c:v>
                </c:pt>
                <c:pt idx="60">
                  <c:v>1173</c:v>
                </c:pt>
                <c:pt idx="61">
                  <c:v>1207.5</c:v>
                </c:pt>
                <c:pt idx="62">
                  <c:v>1242</c:v>
                </c:pt>
                <c:pt idx="63">
                  <c:v>1276.5</c:v>
                </c:pt>
                <c:pt idx="64">
                  <c:v>1311</c:v>
                </c:pt>
                <c:pt idx="65">
                  <c:v>1345.5</c:v>
                </c:pt>
                <c:pt idx="66">
                  <c:v>1380</c:v>
                </c:pt>
                <c:pt idx="67">
                  <c:v>1414.5</c:v>
                </c:pt>
                <c:pt idx="68">
                  <c:v>1449</c:v>
                </c:pt>
                <c:pt idx="69">
                  <c:v>1483.5</c:v>
                </c:pt>
                <c:pt idx="70">
                  <c:v>1518</c:v>
                </c:pt>
                <c:pt idx="71">
                  <c:v>1552.5</c:v>
                </c:pt>
                <c:pt idx="72">
                  <c:v>1587</c:v>
                </c:pt>
                <c:pt idx="73">
                  <c:v>1621.5</c:v>
                </c:pt>
                <c:pt idx="74">
                  <c:v>1656</c:v>
                </c:pt>
                <c:pt idx="75">
                  <c:v>1690.5</c:v>
                </c:pt>
                <c:pt idx="76">
                  <c:v>1725</c:v>
                </c:pt>
                <c:pt idx="77">
                  <c:v>1759.5</c:v>
                </c:pt>
                <c:pt idx="78">
                  <c:v>1794</c:v>
                </c:pt>
                <c:pt idx="79">
                  <c:v>1828.5</c:v>
                </c:pt>
                <c:pt idx="80">
                  <c:v>1863</c:v>
                </c:pt>
                <c:pt idx="81">
                  <c:v>1897.5</c:v>
                </c:pt>
                <c:pt idx="82">
                  <c:v>1932</c:v>
                </c:pt>
                <c:pt idx="83">
                  <c:v>1966.5</c:v>
                </c:pt>
                <c:pt idx="84">
                  <c:v>2001</c:v>
                </c:pt>
                <c:pt idx="85">
                  <c:v>2035.5</c:v>
                </c:pt>
                <c:pt idx="86">
                  <c:v>2070</c:v>
                </c:pt>
                <c:pt idx="87">
                  <c:v>2104.5</c:v>
                </c:pt>
                <c:pt idx="88">
                  <c:v>2139</c:v>
                </c:pt>
                <c:pt idx="89">
                  <c:v>2173.5</c:v>
                </c:pt>
                <c:pt idx="90">
                  <c:v>2208</c:v>
                </c:pt>
                <c:pt idx="91">
                  <c:v>2242.5</c:v>
                </c:pt>
                <c:pt idx="92">
                  <c:v>2277</c:v>
                </c:pt>
                <c:pt idx="93">
                  <c:v>2311.5</c:v>
                </c:pt>
                <c:pt idx="94">
                  <c:v>2346</c:v>
                </c:pt>
                <c:pt idx="95">
                  <c:v>2380.5</c:v>
                </c:pt>
                <c:pt idx="96">
                  <c:v>2415</c:v>
                </c:pt>
                <c:pt idx="97">
                  <c:v>2449.5</c:v>
                </c:pt>
                <c:pt idx="98">
                  <c:v>2484</c:v>
                </c:pt>
                <c:pt idx="99">
                  <c:v>2518.5</c:v>
                </c:pt>
                <c:pt idx="100">
                  <c:v>2553</c:v>
                </c:pt>
                <c:pt idx="101">
                  <c:v>2587.5</c:v>
                </c:pt>
                <c:pt idx="102">
                  <c:v>2622</c:v>
                </c:pt>
                <c:pt idx="103">
                  <c:v>2656.5</c:v>
                </c:pt>
                <c:pt idx="104">
                  <c:v>2691</c:v>
                </c:pt>
                <c:pt idx="105">
                  <c:v>2725.5</c:v>
                </c:pt>
                <c:pt idx="106">
                  <c:v>2760</c:v>
                </c:pt>
                <c:pt idx="107">
                  <c:v>2794.5</c:v>
                </c:pt>
                <c:pt idx="108">
                  <c:v>2829</c:v>
                </c:pt>
                <c:pt idx="109">
                  <c:v>2863.5</c:v>
                </c:pt>
                <c:pt idx="110">
                  <c:v>2898</c:v>
                </c:pt>
                <c:pt idx="111">
                  <c:v>2932.5</c:v>
                </c:pt>
                <c:pt idx="112">
                  <c:v>2967</c:v>
                </c:pt>
                <c:pt idx="113">
                  <c:v>3001.5</c:v>
                </c:pt>
                <c:pt idx="114">
                  <c:v>3036</c:v>
                </c:pt>
                <c:pt idx="115">
                  <c:v>3070.5</c:v>
                </c:pt>
                <c:pt idx="116">
                  <c:v>3105</c:v>
                </c:pt>
                <c:pt idx="117">
                  <c:v>3139.5</c:v>
                </c:pt>
                <c:pt idx="118">
                  <c:v>3174</c:v>
                </c:pt>
                <c:pt idx="119">
                  <c:v>3208.5</c:v>
                </c:pt>
                <c:pt idx="120">
                  <c:v>3243</c:v>
                </c:pt>
                <c:pt idx="121">
                  <c:v>3277.5</c:v>
                </c:pt>
                <c:pt idx="122">
                  <c:v>3312</c:v>
                </c:pt>
                <c:pt idx="123">
                  <c:v>3346.5</c:v>
                </c:pt>
                <c:pt idx="124">
                  <c:v>3381</c:v>
                </c:pt>
                <c:pt idx="125">
                  <c:v>3415.5</c:v>
                </c:pt>
                <c:pt idx="126">
                  <c:v>3450</c:v>
                </c:pt>
                <c:pt idx="127">
                  <c:v>3484.5</c:v>
                </c:pt>
                <c:pt idx="128">
                  <c:v>3519</c:v>
                </c:pt>
                <c:pt idx="129">
                  <c:v>3553.5</c:v>
                </c:pt>
                <c:pt idx="130">
                  <c:v>3588</c:v>
                </c:pt>
                <c:pt idx="131">
                  <c:v>3622.5</c:v>
                </c:pt>
                <c:pt idx="132">
                  <c:v>3657</c:v>
                </c:pt>
                <c:pt idx="133">
                  <c:v>3691.5</c:v>
                </c:pt>
                <c:pt idx="134">
                  <c:v>3726</c:v>
                </c:pt>
                <c:pt idx="135">
                  <c:v>3760.5</c:v>
                </c:pt>
                <c:pt idx="136">
                  <c:v>3795</c:v>
                </c:pt>
                <c:pt idx="137">
                  <c:v>3829.5</c:v>
                </c:pt>
                <c:pt idx="138">
                  <c:v>3864</c:v>
                </c:pt>
                <c:pt idx="139">
                  <c:v>3898.5</c:v>
                </c:pt>
                <c:pt idx="140">
                  <c:v>3933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2C-4AC5-9467-774AFDABC5CB}"/>
            </c:ext>
          </c:extLst>
        </c:ser>
        <c:ser>
          <c:idx val="2"/>
          <c:order val="2"/>
          <c:tx>
            <c:strRef>
              <c:f>'Ranges 65+ Checked'!$AQ$2</c:f>
              <c:strCache>
                <c:ptCount val="1"/>
                <c:pt idx="0">
                  <c:v>NC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'Ranges 65+ Checked'!$AN$3:$AN$143</c:f>
              <c:numCache>
                <c:formatCode>"$"#,##0</c:formatCode>
                <c:ptCount val="14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20441.176470588238</c:v>
                </c:pt>
                <c:pt idx="21">
                  <c:v>21941.176470588238</c:v>
                </c:pt>
                <c:pt idx="22">
                  <c:v>23441.176470588238</c:v>
                </c:pt>
                <c:pt idx="23">
                  <c:v>24941.176470588238</c:v>
                </c:pt>
                <c:pt idx="24">
                  <c:v>26441.176470588238</c:v>
                </c:pt>
                <c:pt idx="25">
                  <c:v>27941.176470588238</c:v>
                </c:pt>
                <c:pt idx="26">
                  <c:v>29441.176470588238</c:v>
                </c:pt>
                <c:pt idx="27">
                  <c:v>30941.176470588234</c:v>
                </c:pt>
                <c:pt idx="28">
                  <c:v>32441.176470588234</c:v>
                </c:pt>
                <c:pt idx="29">
                  <c:v>34250</c:v>
                </c:pt>
                <c:pt idx="30">
                  <c:v>36100</c:v>
                </c:pt>
                <c:pt idx="31">
                  <c:v>37950</c:v>
                </c:pt>
                <c:pt idx="32">
                  <c:v>39800</c:v>
                </c:pt>
                <c:pt idx="33">
                  <c:v>41650</c:v>
                </c:pt>
                <c:pt idx="34">
                  <c:v>43500</c:v>
                </c:pt>
                <c:pt idx="35">
                  <c:v>45000</c:v>
                </c:pt>
                <c:pt idx="36">
                  <c:v>46000</c:v>
                </c:pt>
                <c:pt idx="37">
                  <c:v>47000</c:v>
                </c:pt>
                <c:pt idx="38">
                  <c:v>48000</c:v>
                </c:pt>
                <c:pt idx="39">
                  <c:v>49000</c:v>
                </c:pt>
                <c:pt idx="40">
                  <c:v>50000</c:v>
                </c:pt>
                <c:pt idx="41">
                  <c:v>51000</c:v>
                </c:pt>
                <c:pt idx="42">
                  <c:v>52000</c:v>
                </c:pt>
                <c:pt idx="43">
                  <c:v>53000</c:v>
                </c:pt>
                <c:pt idx="44">
                  <c:v>54000</c:v>
                </c:pt>
                <c:pt idx="45">
                  <c:v>55000</c:v>
                </c:pt>
                <c:pt idx="46">
                  <c:v>56000</c:v>
                </c:pt>
                <c:pt idx="47">
                  <c:v>57000</c:v>
                </c:pt>
                <c:pt idx="48">
                  <c:v>58000</c:v>
                </c:pt>
                <c:pt idx="49">
                  <c:v>59000</c:v>
                </c:pt>
                <c:pt idx="50">
                  <c:v>60000</c:v>
                </c:pt>
                <c:pt idx="51">
                  <c:v>61000</c:v>
                </c:pt>
                <c:pt idx="52">
                  <c:v>62000</c:v>
                </c:pt>
                <c:pt idx="53">
                  <c:v>63000</c:v>
                </c:pt>
                <c:pt idx="54">
                  <c:v>64000</c:v>
                </c:pt>
                <c:pt idx="55">
                  <c:v>65000</c:v>
                </c:pt>
                <c:pt idx="56">
                  <c:v>66000</c:v>
                </c:pt>
                <c:pt idx="57">
                  <c:v>67000</c:v>
                </c:pt>
                <c:pt idx="58">
                  <c:v>68000</c:v>
                </c:pt>
                <c:pt idx="59">
                  <c:v>69000</c:v>
                </c:pt>
                <c:pt idx="60">
                  <c:v>70000</c:v>
                </c:pt>
                <c:pt idx="61">
                  <c:v>71000</c:v>
                </c:pt>
                <c:pt idx="62">
                  <c:v>72000</c:v>
                </c:pt>
                <c:pt idx="63">
                  <c:v>73000</c:v>
                </c:pt>
                <c:pt idx="64">
                  <c:v>74000</c:v>
                </c:pt>
                <c:pt idx="65">
                  <c:v>75000</c:v>
                </c:pt>
                <c:pt idx="66">
                  <c:v>76000</c:v>
                </c:pt>
                <c:pt idx="67">
                  <c:v>77000</c:v>
                </c:pt>
                <c:pt idx="68">
                  <c:v>78000</c:v>
                </c:pt>
                <c:pt idx="69">
                  <c:v>79000</c:v>
                </c:pt>
                <c:pt idx="70">
                  <c:v>80000</c:v>
                </c:pt>
                <c:pt idx="71">
                  <c:v>81000</c:v>
                </c:pt>
                <c:pt idx="72">
                  <c:v>82000</c:v>
                </c:pt>
                <c:pt idx="73">
                  <c:v>83000</c:v>
                </c:pt>
                <c:pt idx="74">
                  <c:v>84000</c:v>
                </c:pt>
                <c:pt idx="75">
                  <c:v>85000</c:v>
                </c:pt>
                <c:pt idx="76">
                  <c:v>86000</c:v>
                </c:pt>
                <c:pt idx="77">
                  <c:v>87000</c:v>
                </c:pt>
                <c:pt idx="78">
                  <c:v>88000</c:v>
                </c:pt>
                <c:pt idx="79">
                  <c:v>89000</c:v>
                </c:pt>
                <c:pt idx="80">
                  <c:v>90000</c:v>
                </c:pt>
                <c:pt idx="81">
                  <c:v>91000</c:v>
                </c:pt>
                <c:pt idx="82">
                  <c:v>92000</c:v>
                </c:pt>
                <c:pt idx="83">
                  <c:v>93000</c:v>
                </c:pt>
                <c:pt idx="84">
                  <c:v>94000</c:v>
                </c:pt>
                <c:pt idx="85">
                  <c:v>95000</c:v>
                </c:pt>
                <c:pt idx="86">
                  <c:v>96000</c:v>
                </c:pt>
                <c:pt idx="87">
                  <c:v>97000</c:v>
                </c:pt>
                <c:pt idx="88">
                  <c:v>98000</c:v>
                </c:pt>
                <c:pt idx="89">
                  <c:v>99000</c:v>
                </c:pt>
                <c:pt idx="90">
                  <c:v>100000</c:v>
                </c:pt>
                <c:pt idx="91">
                  <c:v>101000</c:v>
                </c:pt>
                <c:pt idx="92">
                  <c:v>102000</c:v>
                </c:pt>
                <c:pt idx="93">
                  <c:v>103000</c:v>
                </c:pt>
                <c:pt idx="94">
                  <c:v>104000</c:v>
                </c:pt>
                <c:pt idx="95">
                  <c:v>105000</c:v>
                </c:pt>
                <c:pt idx="96">
                  <c:v>106000</c:v>
                </c:pt>
                <c:pt idx="97">
                  <c:v>107000</c:v>
                </c:pt>
                <c:pt idx="98">
                  <c:v>108000</c:v>
                </c:pt>
                <c:pt idx="99">
                  <c:v>109000</c:v>
                </c:pt>
                <c:pt idx="100">
                  <c:v>110000</c:v>
                </c:pt>
                <c:pt idx="101">
                  <c:v>111000</c:v>
                </c:pt>
                <c:pt idx="102">
                  <c:v>112000</c:v>
                </c:pt>
                <c:pt idx="103">
                  <c:v>113000</c:v>
                </c:pt>
                <c:pt idx="104">
                  <c:v>114000</c:v>
                </c:pt>
                <c:pt idx="105">
                  <c:v>115000</c:v>
                </c:pt>
                <c:pt idx="106">
                  <c:v>116000</c:v>
                </c:pt>
                <c:pt idx="107">
                  <c:v>117000</c:v>
                </c:pt>
                <c:pt idx="108">
                  <c:v>118000</c:v>
                </c:pt>
                <c:pt idx="109">
                  <c:v>119000</c:v>
                </c:pt>
                <c:pt idx="110">
                  <c:v>120000</c:v>
                </c:pt>
                <c:pt idx="111">
                  <c:v>121000</c:v>
                </c:pt>
                <c:pt idx="112">
                  <c:v>122000</c:v>
                </c:pt>
                <c:pt idx="113">
                  <c:v>123000</c:v>
                </c:pt>
                <c:pt idx="114">
                  <c:v>124000</c:v>
                </c:pt>
                <c:pt idx="115">
                  <c:v>125000</c:v>
                </c:pt>
                <c:pt idx="116">
                  <c:v>126000</c:v>
                </c:pt>
                <c:pt idx="117">
                  <c:v>127000</c:v>
                </c:pt>
                <c:pt idx="118">
                  <c:v>128000</c:v>
                </c:pt>
                <c:pt idx="119">
                  <c:v>129000</c:v>
                </c:pt>
                <c:pt idx="120">
                  <c:v>130000</c:v>
                </c:pt>
                <c:pt idx="121">
                  <c:v>131000</c:v>
                </c:pt>
                <c:pt idx="122">
                  <c:v>132000</c:v>
                </c:pt>
                <c:pt idx="123">
                  <c:v>133000</c:v>
                </c:pt>
                <c:pt idx="124">
                  <c:v>134000</c:v>
                </c:pt>
                <c:pt idx="125">
                  <c:v>135000</c:v>
                </c:pt>
                <c:pt idx="126">
                  <c:v>136000</c:v>
                </c:pt>
                <c:pt idx="127">
                  <c:v>137000</c:v>
                </c:pt>
                <c:pt idx="128">
                  <c:v>138000</c:v>
                </c:pt>
                <c:pt idx="129">
                  <c:v>139000</c:v>
                </c:pt>
                <c:pt idx="130">
                  <c:v>140000</c:v>
                </c:pt>
                <c:pt idx="131">
                  <c:v>141000</c:v>
                </c:pt>
                <c:pt idx="132">
                  <c:v>142000</c:v>
                </c:pt>
                <c:pt idx="133">
                  <c:v>143000</c:v>
                </c:pt>
                <c:pt idx="134">
                  <c:v>144000</c:v>
                </c:pt>
                <c:pt idx="135">
                  <c:v>145000</c:v>
                </c:pt>
                <c:pt idx="136">
                  <c:v>146000</c:v>
                </c:pt>
                <c:pt idx="137">
                  <c:v>147000</c:v>
                </c:pt>
                <c:pt idx="138">
                  <c:v>148000</c:v>
                </c:pt>
                <c:pt idx="139">
                  <c:v>149000</c:v>
                </c:pt>
                <c:pt idx="140">
                  <c:v>150000</c:v>
                </c:pt>
              </c:numCache>
            </c:numRef>
          </c:cat>
          <c:val>
            <c:numRef>
              <c:f>'Ranges 65+ Checked'!$AQ$3:$AQ$143</c:f>
              <c:numCache>
                <c:formatCode>"$"#,##0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13.125</c:v>
                </c:pt>
                <c:pt idx="12">
                  <c:v>65.625</c:v>
                </c:pt>
                <c:pt idx="13">
                  <c:v>118.125</c:v>
                </c:pt>
                <c:pt idx="14">
                  <c:v>170.625</c:v>
                </c:pt>
                <c:pt idx="15">
                  <c:v>223.125</c:v>
                </c:pt>
                <c:pt idx="16">
                  <c:v>275.625</c:v>
                </c:pt>
                <c:pt idx="17">
                  <c:v>328.125</c:v>
                </c:pt>
                <c:pt idx="18">
                  <c:v>380.625</c:v>
                </c:pt>
                <c:pt idx="19">
                  <c:v>433.125</c:v>
                </c:pt>
                <c:pt idx="20">
                  <c:v>485.625</c:v>
                </c:pt>
                <c:pt idx="21">
                  <c:v>538.125</c:v>
                </c:pt>
                <c:pt idx="22">
                  <c:v>590.625</c:v>
                </c:pt>
                <c:pt idx="23">
                  <c:v>643.125</c:v>
                </c:pt>
                <c:pt idx="24">
                  <c:v>695.625</c:v>
                </c:pt>
                <c:pt idx="25">
                  <c:v>748.125</c:v>
                </c:pt>
                <c:pt idx="26">
                  <c:v>800.625</c:v>
                </c:pt>
                <c:pt idx="27">
                  <c:v>853.125</c:v>
                </c:pt>
                <c:pt idx="28">
                  <c:v>905.625</c:v>
                </c:pt>
                <c:pt idx="29">
                  <c:v>958.125</c:v>
                </c:pt>
                <c:pt idx="30">
                  <c:v>1010.625</c:v>
                </c:pt>
                <c:pt idx="31">
                  <c:v>1063.125</c:v>
                </c:pt>
                <c:pt idx="32">
                  <c:v>1115.625</c:v>
                </c:pt>
                <c:pt idx="33">
                  <c:v>1168.125</c:v>
                </c:pt>
                <c:pt idx="34">
                  <c:v>1220.625</c:v>
                </c:pt>
                <c:pt idx="35">
                  <c:v>1273.125</c:v>
                </c:pt>
                <c:pt idx="36">
                  <c:v>1325.625</c:v>
                </c:pt>
                <c:pt idx="37">
                  <c:v>1378.125</c:v>
                </c:pt>
                <c:pt idx="38">
                  <c:v>1430.625</c:v>
                </c:pt>
                <c:pt idx="39">
                  <c:v>1483.125</c:v>
                </c:pt>
                <c:pt idx="40">
                  <c:v>1535.625</c:v>
                </c:pt>
                <c:pt idx="41">
                  <c:v>1588.125</c:v>
                </c:pt>
                <c:pt idx="42">
                  <c:v>1640.625</c:v>
                </c:pt>
                <c:pt idx="43">
                  <c:v>1693.125</c:v>
                </c:pt>
                <c:pt idx="44">
                  <c:v>1745.625</c:v>
                </c:pt>
                <c:pt idx="45">
                  <c:v>1798.125</c:v>
                </c:pt>
                <c:pt idx="46">
                  <c:v>1850.625</c:v>
                </c:pt>
                <c:pt idx="47">
                  <c:v>1903.125</c:v>
                </c:pt>
                <c:pt idx="48">
                  <c:v>1955.625</c:v>
                </c:pt>
                <c:pt idx="49">
                  <c:v>2008.125</c:v>
                </c:pt>
                <c:pt idx="50">
                  <c:v>2060.625</c:v>
                </c:pt>
                <c:pt idx="51">
                  <c:v>2113.125</c:v>
                </c:pt>
                <c:pt idx="52">
                  <c:v>2165.625</c:v>
                </c:pt>
                <c:pt idx="53">
                  <c:v>2218.125</c:v>
                </c:pt>
                <c:pt idx="54">
                  <c:v>2270.625</c:v>
                </c:pt>
                <c:pt idx="55">
                  <c:v>2323.125</c:v>
                </c:pt>
                <c:pt idx="56">
                  <c:v>2375.625</c:v>
                </c:pt>
                <c:pt idx="57">
                  <c:v>2428.125</c:v>
                </c:pt>
                <c:pt idx="58">
                  <c:v>2480.625</c:v>
                </c:pt>
                <c:pt idx="59">
                  <c:v>2533.125</c:v>
                </c:pt>
                <c:pt idx="60">
                  <c:v>2585.625</c:v>
                </c:pt>
                <c:pt idx="61">
                  <c:v>2638.125</c:v>
                </c:pt>
                <c:pt idx="62">
                  <c:v>2690.625</c:v>
                </c:pt>
                <c:pt idx="63">
                  <c:v>2743.125</c:v>
                </c:pt>
                <c:pt idx="64">
                  <c:v>2795.625</c:v>
                </c:pt>
                <c:pt idx="65">
                  <c:v>2848.125</c:v>
                </c:pt>
                <c:pt idx="66">
                  <c:v>2900.625</c:v>
                </c:pt>
                <c:pt idx="67">
                  <c:v>2953.125</c:v>
                </c:pt>
                <c:pt idx="68">
                  <c:v>3005.625</c:v>
                </c:pt>
                <c:pt idx="69">
                  <c:v>3058.125</c:v>
                </c:pt>
                <c:pt idx="70">
                  <c:v>3110.625</c:v>
                </c:pt>
                <c:pt idx="71">
                  <c:v>3163.125</c:v>
                </c:pt>
                <c:pt idx="72">
                  <c:v>3215.625</c:v>
                </c:pt>
                <c:pt idx="73">
                  <c:v>3268.125</c:v>
                </c:pt>
                <c:pt idx="74">
                  <c:v>3320.625</c:v>
                </c:pt>
                <c:pt idx="75">
                  <c:v>3373.125</c:v>
                </c:pt>
                <c:pt idx="76">
                  <c:v>3425.625</c:v>
                </c:pt>
                <c:pt idx="77">
                  <c:v>3478.125</c:v>
                </c:pt>
                <c:pt idx="78">
                  <c:v>3530.625</c:v>
                </c:pt>
                <c:pt idx="79">
                  <c:v>3583.125</c:v>
                </c:pt>
                <c:pt idx="80">
                  <c:v>3635.625</c:v>
                </c:pt>
                <c:pt idx="81">
                  <c:v>3688.125</c:v>
                </c:pt>
                <c:pt idx="82">
                  <c:v>3740.625</c:v>
                </c:pt>
                <c:pt idx="83">
                  <c:v>3793.125</c:v>
                </c:pt>
                <c:pt idx="84">
                  <c:v>3845.625</c:v>
                </c:pt>
                <c:pt idx="85">
                  <c:v>3898.125</c:v>
                </c:pt>
                <c:pt idx="86">
                  <c:v>3950.625</c:v>
                </c:pt>
                <c:pt idx="87">
                  <c:v>4003.125</c:v>
                </c:pt>
                <c:pt idx="88">
                  <c:v>4055.625</c:v>
                </c:pt>
                <c:pt idx="89">
                  <c:v>4108.125</c:v>
                </c:pt>
                <c:pt idx="90">
                  <c:v>4160.625</c:v>
                </c:pt>
                <c:pt idx="91">
                  <c:v>4213.125</c:v>
                </c:pt>
                <c:pt idx="92">
                  <c:v>4265.625</c:v>
                </c:pt>
                <c:pt idx="93">
                  <c:v>4318.125</c:v>
                </c:pt>
                <c:pt idx="94">
                  <c:v>4370.625</c:v>
                </c:pt>
                <c:pt idx="95">
                  <c:v>4423.125</c:v>
                </c:pt>
                <c:pt idx="96">
                  <c:v>4475.625</c:v>
                </c:pt>
                <c:pt idx="97">
                  <c:v>4528.125</c:v>
                </c:pt>
                <c:pt idx="98">
                  <c:v>4580.625</c:v>
                </c:pt>
                <c:pt idx="99">
                  <c:v>4633.125</c:v>
                </c:pt>
                <c:pt idx="100">
                  <c:v>4685.625</c:v>
                </c:pt>
                <c:pt idx="101">
                  <c:v>4738.125</c:v>
                </c:pt>
                <c:pt idx="102">
                  <c:v>4790.625</c:v>
                </c:pt>
                <c:pt idx="103">
                  <c:v>4843.125</c:v>
                </c:pt>
                <c:pt idx="104">
                  <c:v>4895.625</c:v>
                </c:pt>
                <c:pt idx="105">
                  <c:v>4948.125</c:v>
                </c:pt>
                <c:pt idx="106">
                  <c:v>5000.625</c:v>
                </c:pt>
                <c:pt idx="107">
                  <c:v>5053.125</c:v>
                </c:pt>
                <c:pt idx="108">
                  <c:v>5105.625</c:v>
                </c:pt>
                <c:pt idx="109">
                  <c:v>5158.125</c:v>
                </c:pt>
                <c:pt idx="110">
                  <c:v>5210.625</c:v>
                </c:pt>
                <c:pt idx="111">
                  <c:v>5263.125</c:v>
                </c:pt>
                <c:pt idx="112">
                  <c:v>5315.625</c:v>
                </c:pt>
                <c:pt idx="113">
                  <c:v>5368.125</c:v>
                </c:pt>
                <c:pt idx="114">
                  <c:v>5420.625</c:v>
                </c:pt>
                <c:pt idx="115">
                  <c:v>5473.125</c:v>
                </c:pt>
                <c:pt idx="116">
                  <c:v>5525.625</c:v>
                </c:pt>
                <c:pt idx="117">
                  <c:v>5578.125</c:v>
                </c:pt>
                <c:pt idx="118">
                  <c:v>5630.625</c:v>
                </c:pt>
                <c:pt idx="119">
                  <c:v>5683.125</c:v>
                </c:pt>
                <c:pt idx="120">
                  <c:v>5735.625</c:v>
                </c:pt>
                <c:pt idx="121">
                  <c:v>5788.125</c:v>
                </c:pt>
                <c:pt idx="122">
                  <c:v>5840.625</c:v>
                </c:pt>
                <c:pt idx="123">
                  <c:v>5893.125</c:v>
                </c:pt>
                <c:pt idx="124">
                  <c:v>5945.625</c:v>
                </c:pt>
                <c:pt idx="125">
                  <c:v>5998.125</c:v>
                </c:pt>
                <c:pt idx="126">
                  <c:v>6050.625</c:v>
                </c:pt>
                <c:pt idx="127">
                  <c:v>6103.125</c:v>
                </c:pt>
                <c:pt idx="128">
                  <c:v>6155.625</c:v>
                </c:pt>
                <c:pt idx="129">
                  <c:v>6208.125</c:v>
                </c:pt>
                <c:pt idx="130">
                  <c:v>6260.625</c:v>
                </c:pt>
                <c:pt idx="131">
                  <c:v>6313.125</c:v>
                </c:pt>
                <c:pt idx="132">
                  <c:v>6365.625</c:v>
                </c:pt>
                <c:pt idx="133">
                  <c:v>6418.125</c:v>
                </c:pt>
                <c:pt idx="134">
                  <c:v>6470.625</c:v>
                </c:pt>
                <c:pt idx="135">
                  <c:v>6523.125</c:v>
                </c:pt>
                <c:pt idx="136">
                  <c:v>6575.625</c:v>
                </c:pt>
                <c:pt idx="137">
                  <c:v>6628.125</c:v>
                </c:pt>
                <c:pt idx="138">
                  <c:v>6680.625</c:v>
                </c:pt>
                <c:pt idx="139">
                  <c:v>6733.125</c:v>
                </c:pt>
                <c:pt idx="140">
                  <c:v>6785.625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12C-4AC5-9467-774AFDABC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422255"/>
        <c:axId val="655431471"/>
      </c:lineChart>
      <c:catAx>
        <c:axId val="1624422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Federal AGI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431471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655431471"/>
        <c:scaling>
          <c:orientation val="minMax"/>
          <c:max val="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Income</a:t>
                </a:r>
                <a:r>
                  <a:rPr lang="en-US" sz="1200" baseline="0"/>
                  <a:t> Tax LIability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4422255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r"/>
      <c:layout>
        <c:manualLayout>
          <c:xMode val="edge"/>
          <c:yMode val="edge"/>
          <c:x val="0.8924427531079262"/>
          <c:y val="0.60604250836659368"/>
          <c:w val="8.6099252856254374E-2"/>
          <c:h val="0.17362860892388449"/>
        </c:manualLayout>
      </c:layout>
      <c:overlay val="1"/>
      <c:spPr>
        <a:solidFill>
          <a:schemeClr val="bg1">
            <a:lumMod val="95000"/>
          </a:schemeClr>
        </a:solidFill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AVAILABLE FUNDS - FY 2022-23 BUDGET PROCESS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as of June 17, 2022</a:t>
            </a:r>
          </a:p>
        </c:rich>
      </c:tx>
      <c:layout>
        <c:manualLayout>
          <c:xMode val="edge"/>
          <c:yMode val="edge"/>
          <c:x val="0.33790968658805953"/>
          <c:y val="1.4125063621581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028984646688307E-2"/>
          <c:y val="0.13997029769698838"/>
          <c:w val="0.92030985001327392"/>
          <c:h val="0.724224306143931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DATA!$A$2</c:f>
              <c:strCache>
                <c:ptCount val="1"/>
                <c:pt idx="0">
                  <c:v>Available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DATA!$B$1:$E$1</c:f>
              <c:strCache>
                <c:ptCount val="4"/>
                <c:pt idx="0">
                  <c:v>FY 2020-21 Contingency Reserve Fund</c:v>
                </c:pt>
                <c:pt idx="1">
                  <c:v>FY 2021-22 Capital Reserve Fund</c:v>
                </c:pt>
                <c:pt idx="2">
                  <c:v>FY 2021-22 Projected Surplus</c:v>
                </c:pt>
                <c:pt idx="3">
                  <c:v>FY 2022-23 New Recurring Funds </c:v>
                </c:pt>
              </c:strCache>
              <c:extLst/>
            </c:strRef>
          </c:cat>
          <c:val>
            <c:numRef>
              <c:f>DATA!$B$2:$E$2</c:f>
              <c:numCache>
                <c:formatCode>"$"#,##0.0</c:formatCode>
                <c:ptCount val="4"/>
                <c:pt idx="0">
                  <c:v>1023.777259</c:v>
                </c:pt>
                <c:pt idx="1">
                  <c:v>183.58448999999999</c:v>
                </c:pt>
                <c:pt idx="2">
                  <c:v>2789.6211480000002</c:v>
                </c:pt>
                <c:pt idx="3">
                  <c:v>1918.690059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76F-4DE1-A71B-E3D472BE93D5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Appropriated/Committed</c:v>
                </c:pt>
              </c:strCache>
            </c:strRef>
          </c:tx>
          <c:spPr>
            <a:pattFill prst="lgCheck">
              <a:fgClr>
                <a:schemeClr val="accent3"/>
              </a:fgClr>
              <a:bgClr>
                <a:schemeClr val="bg1"/>
              </a:bgClr>
            </a:patt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287906404149816E-2"/>
                      <c:h val="1.96715576779891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6F-4DE1-A71B-E3D472BE93D5}"/>
                </c:ext>
              </c:extLst>
            </c:dLbl>
            <c:dLbl>
              <c:idx val="3"/>
              <c:layout>
                <c:manualLayout>
                  <c:x val="0"/>
                  <c:y val="-2.2249190938511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6F-4DE1-A71B-E3D472BE93D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DATA!$B$1:$E$1</c:f>
              <c:strCache>
                <c:ptCount val="4"/>
                <c:pt idx="0">
                  <c:v>FY 2020-21 Contingency Reserve Fund</c:v>
                </c:pt>
                <c:pt idx="1">
                  <c:v>FY 2021-22 Capital Reserve Fund</c:v>
                </c:pt>
                <c:pt idx="2">
                  <c:v>FY 2021-22 Projected Surplus</c:v>
                </c:pt>
                <c:pt idx="3">
                  <c:v>FY 2022-23 New Recurring Funds </c:v>
                </c:pt>
              </c:strCache>
              <c:extLst/>
            </c:strRef>
          </c:cat>
          <c:val>
            <c:numRef>
              <c:f>DATA!$B$3:$E$3</c:f>
              <c:numCache>
                <c:formatCode>General</c:formatCode>
                <c:ptCount val="4"/>
                <c:pt idx="2" formatCode="&quot;$&quot;#,##0.0">
                  <c:v>64.024851999999996</c:v>
                </c:pt>
                <c:pt idx="3" formatCode="&quot;$&quot;#,##0.0">
                  <c:v>25.609940999999999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D76F-4DE1-A71B-E3D472BE9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100"/>
        <c:axId val="1141656256"/>
        <c:axId val="1142407072"/>
      </c:barChart>
      <c:catAx>
        <c:axId val="114165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407072"/>
        <c:crosses val="autoZero"/>
        <c:auto val="1"/>
        <c:lblAlgn val="ctr"/>
        <c:lblOffset val="100"/>
        <c:tickMarkSkip val="1"/>
        <c:noMultiLvlLbl val="0"/>
      </c:catAx>
      <c:valAx>
        <c:axId val="1142407072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\(&quot;$&quot;#,##0\)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656256"/>
        <c:crosses val="autoZero"/>
        <c:crossBetween val="between"/>
      </c:valAx>
      <c:spPr>
        <a:solidFill>
          <a:schemeClr val="bg1"/>
        </a:solidFill>
        <a:ln>
          <a:solidFill>
            <a:schemeClr val="accent3"/>
          </a:solidFill>
        </a:ln>
        <a:effectLst/>
      </c:spPr>
    </c:plotArea>
    <c:legend>
      <c:legendPos val="b"/>
      <c:layout>
        <c:manualLayout>
          <c:xMode val="edge"/>
          <c:yMode val="edge"/>
          <c:x val="0.29076514633062256"/>
          <c:y val="0.93870911319931194"/>
          <c:w val="0.41144964352309893"/>
          <c:h val="3.6466135446780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GENERAL FUND LONG RANGE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40102324166"/>
          <c:y val="0.11317023060676745"/>
          <c:w val="0.88828492905778078"/>
          <c:h val="0.74435105481588626"/>
        </c:manualLayout>
      </c:layout>
      <c:lineChart>
        <c:grouping val="standard"/>
        <c:varyColors val="0"/>
        <c:ser>
          <c:idx val="0"/>
          <c:order val="0"/>
          <c:tx>
            <c:strRef>
              <c:f>Data!$C$2</c:f>
              <c:strCache>
                <c:ptCount val="1"/>
                <c:pt idx="0">
                  <c:v>General Fund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Data!$B$5:$B$13</c:f>
              <c:strCache>
                <c:ptCount val="9"/>
                <c:pt idx="0">
                  <c:v>FY 2017</c:v>
                </c:pt>
                <c:pt idx="1">
                  <c:v>FY 2018</c:v>
                </c:pt>
                <c:pt idx="2">
                  <c:v>FY 2019</c:v>
                </c:pt>
                <c:pt idx="3">
                  <c:v>FY 2020</c:v>
                </c:pt>
                <c:pt idx="4">
                  <c:v>FY 2021</c:v>
                </c:pt>
                <c:pt idx="5">
                  <c:v>FY 2022</c:v>
                </c:pt>
                <c:pt idx="6">
                  <c:v>FY 2023</c:v>
                </c:pt>
                <c:pt idx="7">
                  <c:v>FY 2024</c:v>
                </c:pt>
                <c:pt idx="8">
                  <c:v>FY 2025</c:v>
                </c:pt>
              </c:strCache>
            </c:strRef>
          </c:cat>
          <c:val>
            <c:numRef>
              <c:f>Data!$C$5:$C$13</c:f>
              <c:numCache>
                <c:formatCode>"$"#,##0.0</c:formatCode>
                <c:ptCount val="9"/>
                <c:pt idx="0">
                  <c:v>8158.0547592299999</c:v>
                </c:pt>
                <c:pt idx="1">
                  <c:v>8705.9885696199999</c:v>
                </c:pt>
                <c:pt idx="2">
                  <c:v>9401.7851743300016</c:v>
                </c:pt>
                <c:pt idx="3">
                  <c:v>9793.5041374499997</c:v>
                </c:pt>
                <c:pt idx="4">
                  <c:v>11089.126140159999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2C-4443-9B09-76CBFCF53BCD}"/>
            </c:ext>
          </c:extLst>
        </c:ser>
        <c:ser>
          <c:idx val="2"/>
          <c:order val="1"/>
          <c:tx>
            <c:strRef>
              <c:f>Data!$G$2</c:f>
              <c:strCache>
                <c:ptCount val="1"/>
                <c:pt idx="0">
                  <c:v>May Estimate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Data!$G$5:$G$13</c:f>
              <c:numCache>
                <c:formatCode>General</c:formatCode>
                <c:ptCount val="9"/>
                <c:pt idx="4" formatCode="&quot;$&quot;#,##0.0">
                  <c:v>11089.126140159999</c:v>
                </c:pt>
                <c:pt idx="5" formatCode="_(* #,##0.0_);_(* \(#,##0.0\);_(* &quot;-&quot;??_);_(@_)">
                  <c:v>12774.3</c:v>
                </c:pt>
                <c:pt idx="6" formatCode="_(* #,##0.0_);_(* \(#,##0.0\);_(* &quot;-&quot;??_);_(@_)">
                  <c:v>11876.9</c:v>
                </c:pt>
                <c:pt idx="7" formatCode="_(* #,##0.0_);_(* \(#,##0.0\);_(* &quot;-&quot;??_);_(@_)">
                  <c:v>12487.985000000001</c:v>
                </c:pt>
                <c:pt idx="8" formatCode="_(* #,##0.0_);_(* \(#,##0.0\);_(* &quot;-&quot;??_);_(@_)">
                  <c:v>13085.041999999999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2C-4443-9B09-76CBFCF53BCD}"/>
            </c:ext>
          </c:extLst>
        </c:ser>
        <c:ser>
          <c:idx val="1"/>
          <c:order val="2"/>
          <c:tx>
            <c:strRef>
              <c:f>Data!$J$2</c:f>
              <c:strCache>
                <c:ptCount val="1"/>
                <c:pt idx="0">
                  <c:v>Pre-Pandemic Trend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Data!$J$5:$J$13</c:f>
              <c:numCache>
                <c:formatCode>"$"#,##0.0</c:formatCode>
                <c:ptCount val="9"/>
                <c:pt idx="0">
                  <c:v>8323.8857006359613</c:v>
                </c:pt>
                <c:pt idx="1">
                  <c:v>8788.171592463972</c:v>
                </c:pt>
                <c:pt idx="2">
                  <c:v>9252.4574842919828</c:v>
                </c:pt>
                <c:pt idx="3">
                  <c:v>9716.7433761199936</c:v>
                </c:pt>
                <c:pt idx="4">
                  <c:v>10181.029267947888</c:v>
                </c:pt>
                <c:pt idx="5">
                  <c:v>10645.315159775899</c:v>
                </c:pt>
                <c:pt idx="6">
                  <c:v>11109.60105160391</c:v>
                </c:pt>
                <c:pt idx="7">
                  <c:v>11573.88694343192</c:v>
                </c:pt>
                <c:pt idx="8">
                  <c:v>12038.172835259931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32C-4443-9B09-76CBFCF53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9491024"/>
        <c:axId val="709844720"/>
      </c:lineChart>
      <c:catAx>
        <c:axId val="959491024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844720"/>
        <c:crosses val="autoZero"/>
        <c:auto val="1"/>
        <c:lblAlgn val="ctr"/>
        <c:lblOffset val="100"/>
        <c:noMultiLvlLbl val="0"/>
      </c:catAx>
      <c:valAx>
        <c:axId val="709844720"/>
        <c:scaling>
          <c:orientation val="minMax"/>
          <c:min val="70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(millions)</a:t>
                </a:r>
              </a:p>
            </c:rich>
          </c:tx>
          <c:layout>
            <c:manualLayout>
              <c:xMode val="edge"/>
              <c:yMode val="edge"/>
              <c:x val="1.1079348777055043E-2"/>
              <c:y val="0.42763845311998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" sourceLinked="1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491024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ANNUAL GROWTH IN GENERAL FUND REVENUE</a:t>
            </a:r>
          </a:p>
        </c:rich>
      </c:tx>
      <c:layout>
        <c:manualLayout>
          <c:xMode val="edge"/>
          <c:yMode val="edge"/>
          <c:x val="0.32272809694799837"/>
          <c:y val="2.4228449985417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071275663537817E-2"/>
          <c:y val="0.11042974010563077"/>
          <c:w val="0.8892580926268554"/>
          <c:h val="0.72961655056682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DATA!$J$1</c:f>
              <c:strCache>
                <c:ptCount val="1"/>
                <c:pt idx="0">
                  <c:v>General Fund Growth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D43-4BDE-AB25-9CA98BD8647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D43-4BDE-AB25-9CA98BD8647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D43-4BDE-AB25-9CA98BD86478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D43-4BDE-AB25-9CA98BD8647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D43-4BDE-AB25-9CA98BD86478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D43-4BDE-AB25-9CA98BD86478}"/>
              </c:ext>
            </c:extLst>
          </c:dPt>
          <c:dPt>
            <c:idx val="17"/>
            <c:invertIfNegative val="0"/>
            <c:bubble3D val="0"/>
            <c:spPr>
              <a:pattFill prst="wdUpDiag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43-4BDE-AB25-9CA98BD86478}"/>
              </c:ext>
            </c:extLst>
          </c:dPt>
          <c:dPt>
            <c:idx val="18"/>
            <c:invertIfNegative val="0"/>
            <c:bubble3D val="0"/>
            <c:spPr>
              <a:pattFill prst="wdUpDiag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D43-4BDE-AB25-9CA98BD86478}"/>
              </c:ext>
            </c:extLst>
          </c:dPt>
          <c:dPt>
            <c:idx val="19"/>
            <c:invertIfNegative val="0"/>
            <c:bubble3D val="0"/>
            <c:spPr>
              <a:pattFill prst="wdUpDiag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D43-4BDE-AB25-9CA98BD86478}"/>
              </c:ext>
            </c:extLst>
          </c:dPt>
          <c:dPt>
            <c:idx val="20"/>
            <c:invertIfNegative val="0"/>
            <c:bubble3D val="0"/>
            <c:spPr>
              <a:pattFill prst="wdUpDiag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D43-4BDE-AB25-9CA98BD86478}"/>
              </c:ext>
            </c:extLst>
          </c:dPt>
          <c:dLbls>
            <c:dLbl>
              <c:idx val="1"/>
              <c:layout>
                <c:manualLayout>
                  <c:x val="-2.9328821467496449E-3"/>
                  <c:y val="-3.70366091869672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D43-4BDE-AB25-9CA98BD86478}"/>
                </c:ext>
              </c:extLst>
            </c:dLbl>
            <c:dLbl>
              <c:idx val="11"/>
              <c:layout>
                <c:manualLayout>
                  <c:x val="-4.39773635466681E-3"/>
                  <c:y val="4.038604608047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43-4BDE-AB25-9CA98BD86478}"/>
                </c:ext>
              </c:extLst>
            </c:dLbl>
            <c:dLbl>
              <c:idx val="12"/>
              <c:layout>
                <c:manualLayout>
                  <c:x val="2.9328821467496449E-3"/>
                  <c:y val="6.05885627932875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43-4BDE-AB25-9CA98BD86478}"/>
                </c:ext>
              </c:extLst>
            </c:dLbl>
            <c:dLbl>
              <c:idx val="14"/>
              <c:layout>
                <c:manualLayout>
                  <c:x val="0"/>
                  <c:y val="-1.212121212121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43-4BDE-AB25-9CA98BD86478}"/>
                </c:ext>
              </c:extLst>
            </c:dLbl>
            <c:dLbl>
              <c:idx val="17"/>
              <c:layout>
                <c:manualLayout>
                  <c:x val="0"/>
                  <c:y val="-1.20984758778300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43-4BDE-AB25-9CA98BD86478}"/>
                </c:ext>
              </c:extLst>
            </c:dLbl>
            <c:numFmt formatCode="&quot;$&quot;#,##0.0_);\(&quot;$&quot;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DATA!$A$7:$A$27</c:f>
              <c:strCache>
                <c:ptCount val="21"/>
                <c:pt idx="0">
                  <c:v>FY 05</c:v>
                </c:pt>
                <c:pt idx="1">
                  <c:v>FY 06</c:v>
                </c:pt>
                <c:pt idx="2">
                  <c:v>FY 07</c:v>
                </c:pt>
                <c:pt idx="3">
                  <c:v>FY 08</c:v>
                </c:pt>
                <c:pt idx="4">
                  <c:v>FY 09</c:v>
                </c:pt>
                <c:pt idx="5">
                  <c:v>FY 10</c:v>
                </c:pt>
                <c:pt idx="6">
                  <c:v>FY 11</c:v>
                </c:pt>
                <c:pt idx="7">
                  <c:v>FY 12</c:v>
                </c:pt>
                <c:pt idx="8">
                  <c:v>FY 13</c:v>
                </c:pt>
                <c:pt idx="9">
                  <c:v>FY 14</c:v>
                </c:pt>
                <c:pt idx="10">
                  <c:v>FY 15</c:v>
                </c:pt>
                <c:pt idx="11">
                  <c:v>FY 16</c:v>
                </c:pt>
                <c:pt idx="12">
                  <c:v>FY 17</c:v>
                </c:pt>
                <c:pt idx="13">
                  <c:v>FY 18</c:v>
                </c:pt>
                <c:pt idx="14">
                  <c:v>FY 19</c:v>
                </c:pt>
                <c:pt idx="15">
                  <c:v>FY 20</c:v>
                </c:pt>
                <c:pt idx="16">
                  <c:v>FY 21</c:v>
                </c:pt>
                <c:pt idx="17">
                  <c:v>FY 22 (e)</c:v>
                </c:pt>
                <c:pt idx="18">
                  <c:v>FY 23 (e)</c:v>
                </c:pt>
                <c:pt idx="19">
                  <c:v>FY 24 (e)</c:v>
                </c:pt>
                <c:pt idx="20">
                  <c:v>FY 25 (e)</c:v>
                </c:pt>
              </c:strCache>
            </c:strRef>
          </c:cat>
          <c:val>
            <c:numRef>
              <c:f>DATA!$D$7:$D$27</c:f>
              <c:numCache>
                <c:formatCode>_(* #,##0.0_);_(* \(#,##0.0\);_(* "-"??_);_(@_)</c:formatCode>
                <c:ptCount val="21"/>
                <c:pt idx="0">
                  <c:v>434.79999999999927</c:v>
                </c:pt>
                <c:pt idx="1">
                  <c:v>581</c:v>
                </c:pt>
                <c:pt idx="2">
                  <c:v>537.90000000000055</c:v>
                </c:pt>
                <c:pt idx="3">
                  <c:v>-222.40000000000055</c:v>
                </c:pt>
                <c:pt idx="4">
                  <c:v>-860.89999999999964</c:v>
                </c:pt>
                <c:pt idx="5">
                  <c:v>-322.19999999999982</c:v>
                </c:pt>
                <c:pt idx="6">
                  <c:v>367.39999999999964</c:v>
                </c:pt>
                <c:pt idx="7">
                  <c:v>314.30000000000018</c:v>
                </c:pt>
                <c:pt idx="8">
                  <c:v>523.80000000000018</c:v>
                </c:pt>
                <c:pt idx="9">
                  <c:v>108.39999999999964</c:v>
                </c:pt>
                <c:pt idx="10">
                  <c:v>479.90000000000055</c:v>
                </c:pt>
                <c:pt idx="11">
                  <c:v>326.324028</c:v>
                </c:pt>
                <c:pt idx="12">
                  <c:v>319.08550899999955</c:v>
                </c:pt>
                <c:pt idx="13">
                  <c:v>547.50790899999993</c:v>
                </c:pt>
                <c:pt idx="14">
                  <c:v>696.10936299999958</c:v>
                </c:pt>
                <c:pt idx="15">
                  <c:v>391.37732845000028</c:v>
                </c:pt>
                <c:pt idx="16">
                  <c:v>1295.6220027099989</c:v>
                </c:pt>
                <c:pt idx="17">
                  <c:v>1685.1628598400021</c:v>
                </c:pt>
                <c:pt idx="18">
                  <c:v>-897.41158499999983</c:v>
                </c:pt>
                <c:pt idx="19">
                  <c:v>610.10758499999974</c:v>
                </c:pt>
                <c:pt idx="20">
                  <c:v>597.05699999999888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D43-4BDE-AB25-9CA98BD864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8"/>
        <c:axId val="429869592"/>
        <c:axId val="427212576"/>
      </c:barChart>
      <c:catAx>
        <c:axId val="429869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212576"/>
        <c:crosses val="autoZero"/>
        <c:auto val="1"/>
        <c:lblAlgn val="ctr"/>
        <c:lblOffset val="100"/>
        <c:noMultiLvlLbl val="0"/>
      </c:catAx>
      <c:valAx>
        <c:axId val="42721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\(&quot;$&quot;#,##0\)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869592"/>
        <c:crosses val="autoZero"/>
        <c:crossBetween val="between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US JOB OPENINGS &amp; QUITS VS. WAGE GROWTH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213777625622878E-2"/>
          <c:y val="0.13866040854595624"/>
          <c:w val="0.89393957548784664"/>
          <c:h val="0.66038351370462256"/>
        </c:manualLayout>
      </c:layout>
      <c:barChart>
        <c:barDir val="col"/>
        <c:grouping val="clustered"/>
        <c:varyColors val="0"/>
        <c:ser>
          <c:idx val="2"/>
          <c:order val="2"/>
          <c:spPr>
            <a:solidFill>
              <a:schemeClr val="accent3">
                <a:lumMod val="60000"/>
                <a:lumOff val="40000"/>
                <a:alpha val="54000"/>
              </a:schemeClr>
            </a:solidFill>
            <a:ln>
              <a:noFill/>
            </a:ln>
            <a:effectLst/>
          </c:spPr>
          <c:invertIfNegative val="0"/>
          <c:val>
            <c:numRef>
              <c:f>'A - US Comp, Job Openings '!$L$31:$L$257</c:f>
              <c:numCache>
                <c:formatCode>General</c:formatCode>
                <c:ptCount val="227"/>
                <c:pt idx="59" formatCode="0.0">
                  <c:v>1</c:v>
                </c:pt>
                <c:pt idx="60" formatCode="0.0">
                  <c:v>1</c:v>
                </c:pt>
                <c:pt idx="61" formatCode="0.0">
                  <c:v>1</c:v>
                </c:pt>
                <c:pt idx="62" formatCode="0.0">
                  <c:v>1</c:v>
                </c:pt>
                <c:pt idx="63" formatCode="0.0">
                  <c:v>1</c:v>
                </c:pt>
                <c:pt idx="64" formatCode="0.0">
                  <c:v>1</c:v>
                </c:pt>
                <c:pt idx="65" formatCode="0.0">
                  <c:v>1</c:v>
                </c:pt>
                <c:pt idx="66" formatCode="0.0">
                  <c:v>1</c:v>
                </c:pt>
                <c:pt idx="67" formatCode="0.0">
                  <c:v>1</c:v>
                </c:pt>
                <c:pt idx="68" formatCode="0.0">
                  <c:v>1</c:v>
                </c:pt>
                <c:pt idx="69" formatCode="0.0">
                  <c:v>1</c:v>
                </c:pt>
                <c:pt idx="70" formatCode="0.0">
                  <c:v>1</c:v>
                </c:pt>
                <c:pt idx="71" formatCode="0.0">
                  <c:v>1</c:v>
                </c:pt>
                <c:pt idx="72" formatCode="0.0">
                  <c:v>1</c:v>
                </c:pt>
                <c:pt idx="73" formatCode="0.0">
                  <c:v>1</c:v>
                </c:pt>
                <c:pt idx="74" formatCode="0.0">
                  <c:v>1</c:v>
                </c:pt>
                <c:pt idx="75" formatCode="0.0">
                  <c:v>1</c:v>
                </c:pt>
                <c:pt idx="76" formatCode="0.0">
                  <c:v>1</c:v>
                </c:pt>
                <c:pt idx="77" formatCode="0.0">
                  <c:v>1</c:v>
                </c:pt>
                <c:pt idx="205" formatCode="0.0">
                  <c:v>1</c:v>
                </c:pt>
                <c:pt idx="206" formatCode="0.0">
                  <c:v>1</c:v>
                </c:pt>
                <c:pt idx="207" formatCode="0.0">
                  <c:v>1</c:v>
                </c:pt>
                <c:pt idx="208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F-46E1-9351-D7100C5C5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22953920"/>
        <c:axId val="729675680"/>
      </c:barChart>
      <c:lineChart>
        <c:grouping val="standard"/>
        <c:varyColors val="0"/>
        <c:ser>
          <c:idx val="1"/>
          <c:order val="0"/>
          <c:tx>
            <c:strRef>
              <c:f>'A - US Comp, Job Openings '!$K$23</c:f>
              <c:strCache>
                <c:ptCount val="1"/>
                <c:pt idx="0">
                  <c:v>US Job Openings &amp; Quits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 - US Comp, Job Openings '!$A$31:$A$259</c:f>
              <c:numCache>
                <c:formatCode>m/d/yyyy</c:formatCode>
                <c:ptCount val="229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  <c:pt idx="201">
                  <c:v>43739</c:v>
                </c:pt>
                <c:pt idx="202">
                  <c:v>43770</c:v>
                </c:pt>
                <c:pt idx="203">
                  <c:v>43800</c:v>
                </c:pt>
                <c:pt idx="204">
                  <c:v>43831</c:v>
                </c:pt>
                <c:pt idx="205">
                  <c:v>43862</c:v>
                </c:pt>
                <c:pt idx="206">
                  <c:v>43891</c:v>
                </c:pt>
                <c:pt idx="207">
                  <c:v>43922</c:v>
                </c:pt>
                <c:pt idx="208">
                  <c:v>43952</c:v>
                </c:pt>
                <c:pt idx="209">
                  <c:v>43983</c:v>
                </c:pt>
                <c:pt idx="210">
                  <c:v>44013</c:v>
                </c:pt>
                <c:pt idx="211">
                  <c:v>44044</c:v>
                </c:pt>
                <c:pt idx="212">
                  <c:v>44075</c:v>
                </c:pt>
                <c:pt idx="213">
                  <c:v>44105</c:v>
                </c:pt>
                <c:pt idx="214">
                  <c:v>44136</c:v>
                </c:pt>
                <c:pt idx="215">
                  <c:v>44166</c:v>
                </c:pt>
                <c:pt idx="216">
                  <c:v>44197</c:v>
                </c:pt>
                <c:pt idx="217">
                  <c:v>44228</c:v>
                </c:pt>
                <c:pt idx="218">
                  <c:v>44256</c:v>
                </c:pt>
                <c:pt idx="219">
                  <c:v>44287</c:v>
                </c:pt>
                <c:pt idx="220">
                  <c:v>44317</c:v>
                </c:pt>
                <c:pt idx="221">
                  <c:v>44348</c:v>
                </c:pt>
                <c:pt idx="222">
                  <c:v>44378</c:v>
                </c:pt>
                <c:pt idx="223">
                  <c:v>44409</c:v>
                </c:pt>
                <c:pt idx="224">
                  <c:v>44440</c:v>
                </c:pt>
                <c:pt idx="225">
                  <c:v>44470</c:v>
                </c:pt>
                <c:pt idx="226">
                  <c:v>44501</c:v>
                </c:pt>
                <c:pt idx="227">
                  <c:v>44531</c:v>
                </c:pt>
                <c:pt idx="228">
                  <c:v>44562</c:v>
                </c:pt>
              </c:numCache>
            </c:numRef>
          </c:cat>
          <c:val>
            <c:numRef>
              <c:f>'A - US Comp, Job Openings '!$K$31:$K$259</c:f>
              <c:numCache>
                <c:formatCode>General</c:formatCode>
                <c:ptCount val="229"/>
                <c:pt idx="0">
                  <c:v>-0.8854266461336403</c:v>
                </c:pt>
                <c:pt idx="1">
                  <c:v>-0.84402170623182893</c:v>
                </c:pt>
                <c:pt idx="2">
                  <c:v>-0.89746696239949564</c:v>
                </c:pt>
                <c:pt idx="3">
                  <c:v>-0.96108792803927023</c:v>
                </c:pt>
                <c:pt idx="4">
                  <c:v>-0.91484604097584343</c:v>
                </c:pt>
                <c:pt idx="5">
                  <c:v>-0.71669236172663375</c:v>
                </c:pt>
                <c:pt idx="6">
                  <c:v>-0.77197931527242647</c:v>
                </c:pt>
                <c:pt idx="7">
                  <c:v>-0.92392178201015995</c:v>
                </c:pt>
                <c:pt idx="8">
                  <c:v>-1.0275364921519219</c:v>
                </c:pt>
                <c:pt idx="9">
                  <c:v>-0.76849971679751516</c:v>
                </c:pt>
                <c:pt idx="10">
                  <c:v>-0.56516558636894232</c:v>
                </c:pt>
                <c:pt idx="11">
                  <c:v>-0.35521831611843935</c:v>
                </c:pt>
                <c:pt idx="12">
                  <c:v>-0.35521831611843935</c:v>
                </c:pt>
                <c:pt idx="13">
                  <c:v>-0.19545500307456085</c:v>
                </c:pt>
                <c:pt idx="14">
                  <c:v>2.306847579711355E-2</c:v>
                </c:pt>
                <c:pt idx="15">
                  <c:v>0.3132378570824868</c:v>
                </c:pt>
                <c:pt idx="16">
                  <c:v>0.31323785708248525</c:v>
                </c:pt>
                <c:pt idx="17">
                  <c:v>0.13833296290775268</c:v>
                </c:pt>
                <c:pt idx="18">
                  <c:v>0.42514174403559052</c:v>
                </c:pt>
                <c:pt idx="19">
                  <c:v>0.60755417764613706</c:v>
                </c:pt>
                <c:pt idx="20">
                  <c:v>0.85379836885181659</c:v>
                </c:pt>
                <c:pt idx="21">
                  <c:v>0.53038468533672312</c:v>
                </c:pt>
                <c:pt idx="22">
                  <c:v>0.46273445605889657</c:v>
                </c:pt>
                <c:pt idx="23">
                  <c:v>0.44521610543557533</c:v>
                </c:pt>
                <c:pt idx="24">
                  <c:v>0.49860536447808435</c:v>
                </c:pt>
                <c:pt idx="25">
                  <c:v>0.48656267446849749</c:v>
                </c:pt>
                <c:pt idx="26">
                  <c:v>0.3712620947618735</c:v>
                </c:pt>
                <c:pt idx="27">
                  <c:v>0.41773633975192914</c:v>
                </c:pt>
                <c:pt idx="28">
                  <c:v>0.41773633975192914</c:v>
                </c:pt>
                <c:pt idx="29">
                  <c:v>0.47487680490363626</c:v>
                </c:pt>
                <c:pt idx="30">
                  <c:v>0.30593977749858936</c:v>
                </c:pt>
                <c:pt idx="31">
                  <c:v>0.40219742189052932</c:v>
                </c:pt>
                <c:pt idx="32">
                  <c:v>0.49141106716029975</c:v>
                </c:pt>
                <c:pt idx="33">
                  <c:v>0.4914110671602982</c:v>
                </c:pt>
                <c:pt idx="34">
                  <c:v>0.43656854939347778</c:v>
                </c:pt>
                <c:pt idx="35">
                  <c:v>0.18011081915551605</c:v>
                </c:pt>
                <c:pt idx="36">
                  <c:v>0.22471115199287559</c:v>
                </c:pt>
                <c:pt idx="37">
                  <c:v>0.17033356901399724</c:v>
                </c:pt>
                <c:pt idx="38">
                  <c:v>0.35936040508342709</c:v>
                </c:pt>
                <c:pt idx="39">
                  <c:v>0.30391253316972766</c:v>
                </c:pt>
                <c:pt idx="40">
                  <c:v>0.35053915273352032</c:v>
                </c:pt>
                <c:pt idx="41">
                  <c:v>0.30391253316972611</c:v>
                </c:pt>
                <c:pt idx="42">
                  <c:v>0.25728591360593495</c:v>
                </c:pt>
                <c:pt idx="43">
                  <c:v>0.15489020005407644</c:v>
                </c:pt>
                <c:pt idx="44">
                  <c:v>-7.9494892670125786E-2</c:v>
                </c:pt>
                <c:pt idx="45">
                  <c:v>-3.4947166972232685E-2</c:v>
                </c:pt>
                <c:pt idx="46">
                  <c:v>-3.4947166972232685E-2</c:v>
                </c:pt>
                <c:pt idx="47">
                  <c:v>0.10386929439603462</c:v>
                </c:pt>
                <c:pt idx="48">
                  <c:v>9.6005587256557633E-3</c:v>
                </c:pt>
                <c:pt idx="49">
                  <c:v>-8.0904630825124238E-2</c:v>
                </c:pt>
                <c:pt idx="50">
                  <c:v>-0.17271513348238127</c:v>
                </c:pt>
                <c:pt idx="51">
                  <c:v>-0.21641765693174386</c:v>
                </c:pt>
                <c:pt idx="52">
                  <c:v>-0.21694092439654719</c:v>
                </c:pt>
                <c:pt idx="53">
                  <c:v>-0.25932558904566216</c:v>
                </c:pt>
                <c:pt idx="54">
                  <c:v>-0.25906072526718382</c:v>
                </c:pt>
                <c:pt idx="55">
                  <c:v>-0.34514145327350337</c:v>
                </c:pt>
                <c:pt idx="56">
                  <c:v>-0.4317519088367866</c:v>
                </c:pt>
                <c:pt idx="57">
                  <c:v>-0.47386524961526527</c:v>
                </c:pt>
                <c:pt idx="58">
                  <c:v>-0.51677318172918352</c:v>
                </c:pt>
                <c:pt idx="59">
                  <c:v>-0.55811131144869341</c:v>
                </c:pt>
                <c:pt idx="60">
                  <c:v>-0.55811131144869264</c:v>
                </c:pt>
                <c:pt idx="61">
                  <c:v>-0.60258904595702401</c:v>
                </c:pt>
                <c:pt idx="62">
                  <c:v>-0.81088755276460012</c:v>
                </c:pt>
                <c:pt idx="63">
                  <c:v>-0.98043889663293837</c:v>
                </c:pt>
                <c:pt idx="64">
                  <c:v>-1.1027507847548268</c:v>
                </c:pt>
                <c:pt idx="65">
                  <c:v>-1.1551594887899455</c:v>
                </c:pt>
                <c:pt idx="66">
                  <c:v>-1.2891159597797446</c:v>
                </c:pt>
                <c:pt idx="67">
                  <c:v>-1.4678990102544132</c:v>
                </c:pt>
                <c:pt idx="68">
                  <c:v>-1.5778674526218484</c:v>
                </c:pt>
                <c:pt idx="69">
                  <c:v>-1.7538169604097471</c:v>
                </c:pt>
                <c:pt idx="70">
                  <c:v>-1.9400673096345977</c:v>
                </c:pt>
                <c:pt idx="71">
                  <c:v>-2.0728646438352736</c:v>
                </c:pt>
                <c:pt idx="72">
                  <c:v>-2.3384593122366271</c:v>
                </c:pt>
                <c:pt idx="73">
                  <c:v>-2.4093980591386974</c:v>
                </c:pt>
                <c:pt idx="74">
                  <c:v>-2.5421397551065099</c:v>
                </c:pt>
                <c:pt idx="75">
                  <c:v>-2.6492110159813871</c:v>
                </c:pt>
                <c:pt idx="76">
                  <c:v>-2.7762990490343236</c:v>
                </c:pt>
                <c:pt idx="77">
                  <c:v>-2.7307032901071451</c:v>
                </c:pt>
                <c:pt idx="78">
                  <c:v>-2.60025977108939</c:v>
                </c:pt>
                <c:pt idx="79">
                  <c:v>-2.5299497892074796</c:v>
                </c:pt>
                <c:pt idx="80">
                  <c:v>-2.4004314015302772</c:v>
                </c:pt>
                <c:pt idx="81">
                  <c:v>-2.1895014558845451</c:v>
                </c:pt>
                <c:pt idx="82">
                  <c:v>-1.8050749781744051</c:v>
                </c:pt>
                <c:pt idx="83">
                  <c:v>-1.5469271790066044</c:v>
                </c:pt>
                <c:pt idx="84">
                  <c:v>-1.0515899070062591</c:v>
                </c:pt>
                <c:pt idx="85">
                  <c:v>-0.81555410351327062</c:v>
                </c:pt>
                <c:pt idx="86">
                  <c:v>-0.43673338528591105</c:v>
                </c:pt>
                <c:pt idx="87">
                  <c:v>0.26293762506821139</c:v>
                </c:pt>
                <c:pt idx="88">
                  <c:v>0.72846017446110922</c:v>
                </c:pt>
                <c:pt idx="89">
                  <c:v>0.96263754147523017</c:v>
                </c:pt>
                <c:pt idx="90">
                  <c:v>0.81382918116525416</c:v>
                </c:pt>
                <c:pt idx="91">
                  <c:v>0.99013473848903255</c:v>
                </c:pt>
                <c:pt idx="92">
                  <c:v>1.1580507179262474</c:v>
                </c:pt>
                <c:pt idx="93">
                  <c:v>1.1421780631535761</c:v>
                </c:pt>
                <c:pt idx="94">
                  <c:v>1.0229440874955917</c:v>
                </c:pt>
                <c:pt idx="95">
                  <c:v>0.92351781788858767</c:v>
                </c:pt>
                <c:pt idx="96">
                  <c:v>0.606985560334384</c:v>
                </c:pt>
                <c:pt idx="97">
                  <c:v>0.59798339121068134</c:v>
                </c:pt>
                <c:pt idx="98">
                  <c:v>0.58915773520705206</c:v>
                </c:pt>
                <c:pt idx="99">
                  <c:v>0.28604625838360209</c:v>
                </c:pt>
                <c:pt idx="100">
                  <c:v>0.14692198839989079</c:v>
                </c:pt>
                <c:pt idx="101">
                  <c:v>0.13882909633575893</c:v>
                </c:pt>
                <c:pt idx="102">
                  <c:v>0.53191242516515469</c:v>
                </c:pt>
                <c:pt idx="103">
                  <c:v>0.59607749795936515</c:v>
                </c:pt>
                <c:pt idx="104">
                  <c:v>0.6514927880998197</c:v>
                </c:pt>
                <c:pt idx="105">
                  <c:v>0.57989171383109672</c:v>
                </c:pt>
                <c:pt idx="106">
                  <c:v>0.50238513502976567</c:v>
                </c:pt>
                <c:pt idx="107">
                  <c:v>0.43397626142662665</c:v>
                </c:pt>
                <c:pt idx="108">
                  <c:v>0.56427887781356201</c:v>
                </c:pt>
                <c:pt idx="109">
                  <c:v>0.55667789185765704</c:v>
                </c:pt>
                <c:pt idx="110">
                  <c:v>0.61002642682767505</c:v>
                </c:pt>
                <c:pt idx="111">
                  <c:v>0.60216211693123289</c:v>
                </c:pt>
                <c:pt idx="112">
                  <c:v>0.72274820201000778</c:v>
                </c:pt>
                <c:pt idx="113">
                  <c:v>0.52756225073842977</c:v>
                </c:pt>
                <c:pt idx="114">
                  <c:v>0.1563889663531382</c:v>
                </c:pt>
                <c:pt idx="115">
                  <c:v>3.8936865892563441E-2</c:v>
                </c:pt>
                <c:pt idx="116">
                  <c:v>-0.19032963420647672</c:v>
                </c:pt>
                <c:pt idx="117">
                  <c:v>-0.19032963420647672</c:v>
                </c:pt>
                <c:pt idx="118">
                  <c:v>-0.24672564072649353</c:v>
                </c:pt>
                <c:pt idx="119">
                  <c:v>-0.13570987986032282</c:v>
                </c:pt>
                <c:pt idx="120">
                  <c:v>-2.6879468617495291E-2</c:v>
                </c:pt>
                <c:pt idx="121">
                  <c:v>8.025046744965883E-2</c:v>
                </c:pt>
                <c:pt idx="122">
                  <c:v>2.0566152743598777E-2</c:v>
                </c:pt>
                <c:pt idx="123">
                  <c:v>1.8102033095483E-2</c:v>
                </c:pt>
                <c:pt idx="124">
                  <c:v>-9.1887868992095584E-2</c:v>
                </c:pt>
                <c:pt idx="125">
                  <c:v>1.567524859355296E-2</c:v>
                </c:pt>
                <c:pt idx="126">
                  <c:v>7.436609839413072E-2</c:v>
                </c:pt>
                <c:pt idx="127">
                  <c:v>0.13150247478267615</c:v>
                </c:pt>
                <c:pt idx="128">
                  <c:v>0.24847458392458519</c:v>
                </c:pt>
                <c:pt idx="129">
                  <c:v>0.35861620494142082</c:v>
                </c:pt>
                <c:pt idx="130">
                  <c:v>0.35861620494142082</c:v>
                </c:pt>
                <c:pt idx="131">
                  <c:v>0.2399364737682434</c:v>
                </c:pt>
                <c:pt idx="132">
                  <c:v>1.5675248593549854E-2</c:v>
                </c:pt>
                <c:pt idx="133">
                  <c:v>8.6106092657046874E-3</c:v>
                </c:pt>
                <c:pt idx="134">
                  <c:v>0.10917782793270921</c:v>
                </c:pt>
                <c:pt idx="135">
                  <c:v>0.25932795533865544</c:v>
                </c:pt>
                <c:pt idx="136">
                  <c:v>0.36143004197469875</c:v>
                </c:pt>
                <c:pt idx="137">
                  <c:v>0.50866421038464593</c:v>
                </c:pt>
                <c:pt idx="138">
                  <c:v>0.71878734520084953</c:v>
                </c:pt>
                <c:pt idx="139">
                  <c:v>0.92299151847293925</c:v>
                </c:pt>
                <c:pt idx="140">
                  <c:v>0.97404256179096016</c:v>
                </c:pt>
                <c:pt idx="141">
                  <c:v>0.90536238121203672</c:v>
                </c:pt>
                <c:pt idx="142">
                  <c:v>0.75441289341558349</c:v>
                </c:pt>
                <c:pt idx="143">
                  <c:v>0.70409639748343289</c:v>
                </c:pt>
                <c:pt idx="144">
                  <c:v>0.91411307615676074</c:v>
                </c:pt>
                <c:pt idx="145">
                  <c:v>0.93783614809023419</c:v>
                </c:pt>
                <c:pt idx="146">
                  <c:v>0.91200136331419723</c:v>
                </c:pt>
                <c:pt idx="147">
                  <c:v>0.69015736820493312</c:v>
                </c:pt>
                <c:pt idx="148">
                  <c:v>0.63029887011627805</c:v>
                </c:pt>
                <c:pt idx="149">
                  <c:v>0.37899955688284737</c:v>
                </c:pt>
                <c:pt idx="150">
                  <c:v>0.36598236430878972</c:v>
                </c:pt>
                <c:pt idx="151">
                  <c:v>0.1756169277861214</c:v>
                </c:pt>
                <c:pt idx="152">
                  <c:v>0.21584002954923018</c:v>
                </c:pt>
                <c:pt idx="153">
                  <c:v>0.12684579997961956</c:v>
                </c:pt>
                <c:pt idx="154">
                  <c:v>0.30974086061520117</c:v>
                </c:pt>
                <c:pt idx="155">
                  <c:v>0.48953926388596219</c:v>
                </c:pt>
                <c:pt idx="156">
                  <c:v>0.38853121311883371</c:v>
                </c:pt>
                <c:pt idx="157">
                  <c:v>0.28762130464743801</c:v>
                </c:pt>
                <c:pt idx="158">
                  <c:v>0.19438136176839199</c:v>
                </c:pt>
                <c:pt idx="159">
                  <c:v>0.19438136176839044</c:v>
                </c:pt>
                <c:pt idx="160">
                  <c:v>0.15031896284193833</c:v>
                </c:pt>
                <c:pt idx="161">
                  <c:v>0.11161221461372915</c:v>
                </c:pt>
                <c:pt idx="162">
                  <c:v>2.306847579711355E-2</c:v>
                </c:pt>
                <c:pt idx="163">
                  <c:v>-1.7594273822473586E-2</c:v>
                </c:pt>
                <c:pt idx="164">
                  <c:v>-6.1061351002033748E-2</c:v>
                </c:pt>
                <c:pt idx="165">
                  <c:v>-0.14052270186319268</c:v>
                </c:pt>
                <c:pt idx="166">
                  <c:v>-0.10125671269495612</c:v>
                </c:pt>
                <c:pt idx="167">
                  <c:v>-0.22320535240739245</c:v>
                </c:pt>
                <c:pt idx="168">
                  <c:v>-0.22364933088352745</c:v>
                </c:pt>
                <c:pt idx="169">
                  <c:v>-0.34108903746274438</c:v>
                </c:pt>
                <c:pt idx="170">
                  <c:v>-0.3795152110443234</c:v>
                </c:pt>
                <c:pt idx="171">
                  <c:v>-0.30223352115958352</c:v>
                </c:pt>
                <c:pt idx="172">
                  <c:v>-0.34087436610195349</c:v>
                </c:pt>
                <c:pt idx="173">
                  <c:v>-0.14594317625301442</c:v>
                </c:pt>
                <c:pt idx="174">
                  <c:v>-0.1468114559469402</c:v>
                </c:pt>
                <c:pt idx="175">
                  <c:v>1.0347168653553127E-2</c:v>
                </c:pt>
                <c:pt idx="176">
                  <c:v>-3.0244907037457698E-2</c:v>
                </c:pt>
                <c:pt idx="177">
                  <c:v>0.17193549135356759</c:v>
                </c:pt>
                <c:pt idx="178">
                  <c:v>0.12756492733348268</c:v>
                </c:pt>
                <c:pt idx="179">
                  <c:v>0.12756492733348268</c:v>
                </c:pt>
                <c:pt idx="180">
                  <c:v>8.6321641872026358E-2</c:v>
                </c:pt>
                <c:pt idx="181">
                  <c:v>0.20571009978676646</c:v>
                </c:pt>
                <c:pt idx="182">
                  <c:v>0.32292785846669292</c:v>
                </c:pt>
                <c:pt idx="183">
                  <c:v>0.35466084286070604</c:v>
                </c:pt>
                <c:pt idx="184">
                  <c:v>0.51373232120679713</c:v>
                </c:pt>
                <c:pt idx="185">
                  <c:v>0.50035583198767675</c:v>
                </c:pt>
                <c:pt idx="186">
                  <c:v>0.53400476449540324</c:v>
                </c:pt>
                <c:pt idx="187">
                  <c:v>0.44578711355367573</c:v>
                </c:pt>
                <c:pt idx="188">
                  <c:v>0.48318814528933884</c:v>
                </c:pt>
                <c:pt idx="189">
                  <c:v>0.43787155128157779</c:v>
                </c:pt>
                <c:pt idx="190">
                  <c:v>0.47078675055593405</c:v>
                </c:pt>
                <c:pt idx="191">
                  <c:v>0.47078675055593405</c:v>
                </c:pt>
                <c:pt idx="192">
                  <c:v>0.50759723968524462</c:v>
                </c:pt>
                <c:pt idx="193">
                  <c:v>0.35345331645625788</c:v>
                </c:pt>
                <c:pt idx="194">
                  <c:v>0.19989930491203495</c:v>
                </c:pt>
                <c:pt idx="195">
                  <c:v>1.5675248593551405E-2</c:v>
                </c:pt>
                <c:pt idx="196">
                  <c:v>-9.3457612664988227E-2</c:v>
                </c:pt>
                <c:pt idx="197">
                  <c:v>-0.233664962977535</c:v>
                </c:pt>
                <c:pt idx="198">
                  <c:v>-0.30223352115958196</c:v>
                </c:pt>
                <c:pt idx="199">
                  <c:v>-0.33602092664059169</c:v>
                </c:pt>
                <c:pt idx="200">
                  <c:v>-0.36948345322274573</c:v>
                </c:pt>
                <c:pt idx="201">
                  <c:v>-0.36916168321287551</c:v>
                </c:pt>
                <c:pt idx="202">
                  <c:v>-0.50111483683453117</c:v>
                </c:pt>
                <c:pt idx="203">
                  <c:v>-0.5674086087261786</c:v>
                </c:pt>
                <c:pt idx="204">
                  <c:v>-0.63213884826189437</c:v>
                </c:pt>
                <c:pt idx="205">
                  <c:v>-0.56867134723840151</c:v>
                </c:pt>
                <c:pt idx="206">
                  <c:v>-0.80419473655927098</c:v>
                </c:pt>
                <c:pt idx="207">
                  <c:v>-1.3496430910708785</c:v>
                </c:pt>
                <c:pt idx="208">
                  <c:v>-1.7213045513619836</c:v>
                </c:pt>
                <c:pt idx="209">
                  <c:v>-1.5923875576334716</c:v>
                </c:pt>
                <c:pt idx="210">
                  <c:v>-1.0831162274464112</c:v>
                </c:pt>
                <c:pt idx="211">
                  <c:v>-0.81150485134664541</c:v>
                </c:pt>
                <c:pt idx="212">
                  <c:v>-0.64174774128429168</c:v>
                </c:pt>
                <c:pt idx="213">
                  <c:v>-0.57253276500765948</c:v>
                </c:pt>
                <c:pt idx="214">
                  <c:v>-0.33635055986479806</c:v>
                </c:pt>
                <c:pt idx="215">
                  <c:v>-0.12996768533276248</c:v>
                </c:pt>
                <c:pt idx="216">
                  <c:v>-2.5243701968732799E-2</c:v>
                </c:pt>
                <c:pt idx="217">
                  <c:v>0.21712238982326004</c:v>
                </c:pt>
                <c:pt idx="218">
                  <c:v>0.92351781788858611</c:v>
                </c:pt>
                <c:pt idx="219">
                  <c:v>2.4397296179612065</c:v>
                </c:pt>
                <c:pt idx="220">
                  <c:v>3.5974473878122089</c:v>
                </c:pt>
                <c:pt idx="221">
                  <c:v>3.8192266009971334</c:v>
                </c:pt>
                <c:pt idx="222">
                  <c:v>3.2520907570639932</c:v>
                </c:pt>
                <c:pt idx="223">
                  <c:v>3.0666007719312307</c:v>
                </c:pt>
                <c:pt idx="224">
                  <c:v>3.0163447590185544</c:v>
                </c:pt>
                <c:pt idx="225">
                  <c:v>2.8960245544473353</c:v>
                </c:pt>
                <c:pt idx="226">
                  <c:v>2.7490673179415883</c:v>
                </c:pt>
                <c:pt idx="227">
                  <c:v>2.6903884556511786</c:v>
                </c:pt>
                <c:pt idx="228">
                  <c:v>2.5952778374475622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8FF-46E1-9351-D7100C5C53C9}"/>
            </c:ext>
          </c:extLst>
        </c:ser>
        <c:ser>
          <c:idx val="0"/>
          <c:order val="1"/>
          <c:tx>
            <c:strRef>
              <c:f>'A - US Comp, Job Openings '!$J$23</c:f>
              <c:strCache>
                <c:ptCount val="1"/>
                <c:pt idx="0">
                  <c:v>US Wages and Salaries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 - US Comp, Job Openings '!$A$31:$A$259</c:f>
              <c:numCache>
                <c:formatCode>m/d/yyyy</c:formatCode>
                <c:ptCount val="229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  <c:pt idx="135">
                  <c:v>41730</c:v>
                </c:pt>
                <c:pt idx="136">
                  <c:v>41760</c:v>
                </c:pt>
                <c:pt idx="137">
                  <c:v>41791</c:v>
                </c:pt>
                <c:pt idx="138">
                  <c:v>41821</c:v>
                </c:pt>
                <c:pt idx="139">
                  <c:v>41852</c:v>
                </c:pt>
                <c:pt idx="140">
                  <c:v>41883</c:v>
                </c:pt>
                <c:pt idx="141">
                  <c:v>41913</c:v>
                </c:pt>
                <c:pt idx="142">
                  <c:v>41944</c:v>
                </c:pt>
                <c:pt idx="143">
                  <c:v>41974</c:v>
                </c:pt>
                <c:pt idx="144">
                  <c:v>42005</c:v>
                </c:pt>
                <c:pt idx="145">
                  <c:v>42036</c:v>
                </c:pt>
                <c:pt idx="146">
                  <c:v>42064</c:v>
                </c:pt>
                <c:pt idx="147">
                  <c:v>42095</c:v>
                </c:pt>
                <c:pt idx="148">
                  <c:v>42125</c:v>
                </c:pt>
                <c:pt idx="149">
                  <c:v>42156</c:v>
                </c:pt>
                <c:pt idx="150">
                  <c:v>42186</c:v>
                </c:pt>
                <c:pt idx="151">
                  <c:v>42217</c:v>
                </c:pt>
                <c:pt idx="152">
                  <c:v>42248</c:v>
                </c:pt>
                <c:pt idx="153">
                  <c:v>42278</c:v>
                </c:pt>
                <c:pt idx="154">
                  <c:v>42309</c:v>
                </c:pt>
                <c:pt idx="155">
                  <c:v>42339</c:v>
                </c:pt>
                <c:pt idx="156">
                  <c:v>42370</c:v>
                </c:pt>
                <c:pt idx="157">
                  <c:v>42401</c:v>
                </c:pt>
                <c:pt idx="158">
                  <c:v>42430</c:v>
                </c:pt>
                <c:pt idx="159">
                  <c:v>42461</c:v>
                </c:pt>
                <c:pt idx="160">
                  <c:v>42491</c:v>
                </c:pt>
                <c:pt idx="161">
                  <c:v>42522</c:v>
                </c:pt>
                <c:pt idx="162">
                  <c:v>42552</c:v>
                </c:pt>
                <c:pt idx="163">
                  <c:v>42583</c:v>
                </c:pt>
                <c:pt idx="164">
                  <c:v>42614</c:v>
                </c:pt>
                <c:pt idx="165">
                  <c:v>42644</c:v>
                </c:pt>
                <c:pt idx="166">
                  <c:v>42675</c:v>
                </c:pt>
                <c:pt idx="167">
                  <c:v>42705</c:v>
                </c:pt>
                <c:pt idx="168">
                  <c:v>42736</c:v>
                </c:pt>
                <c:pt idx="169">
                  <c:v>42767</c:v>
                </c:pt>
                <c:pt idx="170">
                  <c:v>42795</c:v>
                </c:pt>
                <c:pt idx="171">
                  <c:v>42826</c:v>
                </c:pt>
                <c:pt idx="172">
                  <c:v>42856</c:v>
                </c:pt>
                <c:pt idx="173">
                  <c:v>42887</c:v>
                </c:pt>
                <c:pt idx="174">
                  <c:v>42917</c:v>
                </c:pt>
                <c:pt idx="175">
                  <c:v>42948</c:v>
                </c:pt>
                <c:pt idx="176">
                  <c:v>42979</c:v>
                </c:pt>
                <c:pt idx="177">
                  <c:v>43009</c:v>
                </c:pt>
                <c:pt idx="178">
                  <c:v>43040</c:v>
                </c:pt>
                <c:pt idx="179">
                  <c:v>43070</c:v>
                </c:pt>
                <c:pt idx="180">
                  <c:v>43101</c:v>
                </c:pt>
                <c:pt idx="181">
                  <c:v>43132</c:v>
                </c:pt>
                <c:pt idx="182">
                  <c:v>43160</c:v>
                </c:pt>
                <c:pt idx="183">
                  <c:v>43191</c:v>
                </c:pt>
                <c:pt idx="184">
                  <c:v>43221</c:v>
                </c:pt>
                <c:pt idx="185">
                  <c:v>43252</c:v>
                </c:pt>
                <c:pt idx="186">
                  <c:v>43282</c:v>
                </c:pt>
                <c:pt idx="187">
                  <c:v>43313</c:v>
                </c:pt>
                <c:pt idx="188">
                  <c:v>43344</c:v>
                </c:pt>
                <c:pt idx="189">
                  <c:v>43374</c:v>
                </c:pt>
                <c:pt idx="190">
                  <c:v>43405</c:v>
                </c:pt>
                <c:pt idx="191">
                  <c:v>43435</c:v>
                </c:pt>
                <c:pt idx="192">
                  <c:v>43466</c:v>
                </c:pt>
                <c:pt idx="193">
                  <c:v>43497</c:v>
                </c:pt>
                <c:pt idx="194">
                  <c:v>43525</c:v>
                </c:pt>
                <c:pt idx="195">
                  <c:v>43556</c:v>
                </c:pt>
                <c:pt idx="196">
                  <c:v>43586</c:v>
                </c:pt>
                <c:pt idx="197">
                  <c:v>43617</c:v>
                </c:pt>
                <c:pt idx="198">
                  <c:v>43647</c:v>
                </c:pt>
                <c:pt idx="199">
                  <c:v>43678</c:v>
                </c:pt>
                <c:pt idx="200">
                  <c:v>43709</c:v>
                </c:pt>
                <c:pt idx="201">
                  <c:v>43739</c:v>
                </c:pt>
                <c:pt idx="202">
                  <c:v>43770</c:v>
                </c:pt>
                <c:pt idx="203">
                  <c:v>43800</c:v>
                </c:pt>
                <c:pt idx="204">
                  <c:v>43831</c:v>
                </c:pt>
                <c:pt idx="205">
                  <c:v>43862</c:v>
                </c:pt>
                <c:pt idx="206">
                  <c:v>43891</c:v>
                </c:pt>
                <c:pt idx="207">
                  <c:v>43922</c:v>
                </c:pt>
                <c:pt idx="208">
                  <c:v>43952</c:v>
                </c:pt>
                <c:pt idx="209">
                  <c:v>43983</c:v>
                </c:pt>
                <c:pt idx="210">
                  <c:v>44013</c:v>
                </c:pt>
                <c:pt idx="211">
                  <c:v>44044</c:v>
                </c:pt>
                <c:pt idx="212">
                  <c:v>44075</c:v>
                </c:pt>
                <c:pt idx="213">
                  <c:v>44105</c:v>
                </c:pt>
                <c:pt idx="214">
                  <c:v>44136</c:v>
                </c:pt>
                <c:pt idx="215">
                  <c:v>44166</c:v>
                </c:pt>
                <c:pt idx="216">
                  <c:v>44197</c:v>
                </c:pt>
                <c:pt idx="217">
                  <c:v>44228</c:v>
                </c:pt>
                <c:pt idx="218">
                  <c:v>44256</c:v>
                </c:pt>
                <c:pt idx="219">
                  <c:v>44287</c:v>
                </c:pt>
                <c:pt idx="220">
                  <c:v>44317</c:v>
                </c:pt>
                <c:pt idx="221">
                  <c:v>44348</c:v>
                </c:pt>
                <c:pt idx="222">
                  <c:v>44378</c:v>
                </c:pt>
                <c:pt idx="223">
                  <c:v>44409</c:v>
                </c:pt>
                <c:pt idx="224">
                  <c:v>44440</c:v>
                </c:pt>
                <c:pt idx="225">
                  <c:v>44470</c:v>
                </c:pt>
                <c:pt idx="226">
                  <c:v>44501</c:v>
                </c:pt>
                <c:pt idx="227">
                  <c:v>44531</c:v>
                </c:pt>
                <c:pt idx="228">
                  <c:v>44562</c:v>
                </c:pt>
              </c:numCache>
            </c:numRef>
          </c:cat>
          <c:val>
            <c:numRef>
              <c:f>'A - US Comp, Job Openings '!$J$31:$J$259</c:f>
              <c:numCache>
                <c:formatCode>General</c:formatCode>
                <c:ptCount val="229"/>
                <c:pt idx="0">
                  <c:v>-0.77136306648102004</c:v>
                </c:pt>
                <c:pt idx="1">
                  <c:v>-0.78417985614195729</c:v>
                </c:pt>
                <c:pt idx="2">
                  <c:v>-0.77610008733361857</c:v>
                </c:pt>
                <c:pt idx="3">
                  <c:v>-0.74393330415512215</c:v>
                </c:pt>
                <c:pt idx="4">
                  <c:v>-0.67306095253172404</c:v>
                </c:pt>
                <c:pt idx="5">
                  <c:v>-0.62973504508345057</c:v>
                </c:pt>
                <c:pt idx="6">
                  <c:v>-0.50767791788317029</c:v>
                </c:pt>
                <c:pt idx="7">
                  <c:v>-0.40782465667653672</c:v>
                </c:pt>
                <c:pt idx="8">
                  <c:v>-0.2603165995747001</c:v>
                </c:pt>
                <c:pt idx="9">
                  <c:v>-0.10709128665682714</c:v>
                </c:pt>
                <c:pt idx="10">
                  <c:v>8.8074618111398689E-2</c:v>
                </c:pt>
                <c:pt idx="11">
                  <c:v>0.23701516105966869</c:v>
                </c:pt>
                <c:pt idx="12">
                  <c:v>0.33909129174446906</c:v>
                </c:pt>
                <c:pt idx="13">
                  <c:v>0.34964932468310833</c:v>
                </c:pt>
                <c:pt idx="14">
                  <c:v>0.3654630259207467</c:v>
                </c:pt>
                <c:pt idx="15">
                  <c:v>0.38930218539234329</c:v>
                </c:pt>
                <c:pt idx="16">
                  <c:v>0.47257389823772433</c:v>
                </c:pt>
                <c:pt idx="17">
                  <c:v>0.55771677819385745</c:v>
                </c:pt>
                <c:pt idx="18">
                  <c:v>0.67822699371467654</c:v>
                </c:pt>
                <c:pt idx="19">
                  <c:v>0.76389107160015957</c:v>
                </c:pt>
                <c:pt idx="20">
                  <c:v>0.83362649100626163</c:v>
                </c:pt>
                <c:pt idx="21">
                  <c:v>0.76855656443291076</c:v>
                </c:pt>
                <c:pt idx="22">
                  <c:v>0.59517809632618812</c:v>
                </c:pt>
                <c:pt idx="23">
                  <c:v>0.50654525290851005</c:v>
                </c:pt>
                <c:pt idx="24">
                  <c:v>0.49862245172882402</c:v>
                </c:pt>
                <c:pt idx="25">
                  <c:v>0.61679905578050032</c:v>
                </c:pt>
                <c:pt idx="26">
                  <c:v>0.63211533129833675</c:v>
                </c:pt>
                <c:pt idx="27">
                  <c:v>0.59738076976206522</c:v>
                </c:pt>
                <c:pt idx="28">
                  <c:v>0.42924790198438717</c:v>
                </c:pt>
                <c:pt idx="29">
                  <c:v>0.31517042348282515</c:v>
                </c:pt>
                <c:pt idx="30">
                  <c:v>0.22734806405067381</c:v>
                </c:pt>
                <c:pt idx="31">
                  <c:v>0.21089841507268597</c:v>
                </c:pt>
                <c:pt idx="32">
                  <c:v>0.20763280661549088</c:v>
                </c:pt>
                <c:pt idx="33">
                  <c:v>0.2263296996036806</c:v>
                </c:pt>
                <c:pt idx="34">
                  <c:v>0.32717494449867279</c:v>
                </c:pt>
                <c:pt idx="35">
                  <c:v>0.4037868085419547</c:v>
                </c:pt>
                <c:pt idx="36">
                  <c:v>0.61839666012661731</c:v>
                </c:pt>
                <c:pt idx="37">
                  <c:v>0.85837685713737455</c:v>
                </c:pt>
                <c:pt idx="38">
                  <c:v>1.1281358361170135</c:v>
                </c:pt>
                <c:pt idx="39">
                  <c:v>1.207185432135484</c:v>
                </c:pt>
                <c:pt idx="40">
                  <c:v>1.1112894963674249</c:v>
                </c:pt>
                <c:pt idx="41">
                  <c:v>0.96489906983001239</c:v>
                </c:pt>
                <c:pt idx="42">
                  <c:v>0.78236770038645931</c:v>
                </c:pt>
                <c:pt idx="43">
                  <c:v>0.68443159506656459</c:v>
                </c:pt>
                <c:pt idx="44">
                  <c:v>0.61460538951519728</c:v>
                </c:pt>
                <c:pt idx="45">
                  <c:v>0.616694115050474</c:v>
                </c:pt>
                <c:pt idx="46">
                  <c:v>0.68484846077152495</c:v>
                </c:pt>
                <c:pt idx="47">
                  <c:v>0.84394973909174342</c:v>
                </c:pt>
                <c:pt idx="48">
                  <c:v>0.9099117748087916</c:v>
                </c:pt>
                <c:pt idx="49">
                  <c:v>0.91206352874311114</c:v>
                </c:pt>
                <c:pt idx="50">
                  <c:v>0.82183161308455732</c:v>
                </c:pt>
                <c:pt idx="51">
                  <c:v>0.75368078523479431</c:v>
                </c:pt>
                <c:pt idx="52">
                  <c:v>0.74282008157997526</c:v>
                </c:pt>
                <c:pt idx="53">
                  <c:v>0.72212971510311552</c:v>
                </c:pt>
                <c:pt idx="54">
                  <c:v>0.72406816218448766</c:v>
                </c:pt>
                <c:pt idx="55">
                  <c:v>0.64473331995281269</c:v>
                </c:pt>
                <c:pt idx="56">
                  <c:v>0.57893036691420174</c:v>
                </c:pt>
                <c:pt idx="57">
                  <c:v>0.49027046531430851</c:v>
                </c:pt>
                <c:pt idx="58">
                  <c:v>0.43203296151698006</c:v>
                </c:pt>
                <c:pt idx="59">
                  <c:v>0.30084680435430489</c:v>
                </c:pt>
                <c:pt idx="60">
                  <c:v>0.12133535570463766</c:v>
                </c:pt>
                <c:pt idx="61">
                  <c:v>-0.10974951682054301</c:v>
                </c:pt>
                <c:pt idx="62">
                  <c:v>-0.27399742396318322</c:v>
                </c:pt>
                <c:pt idx="63">
                  <c:v>-0.37843963855490098</c:v>
                </c:pt>
                <c:pt idx="64">
                  <c:v>-0.40573115451258868</c:v>
                </c:pt>
                <c:pt idx="65">
                  <c:v>-0.4604238700364966</c:v>
                </c:pt>
                <c:pt idx="66">
                  <c:v>-0.49200921576569068</c:v>
                </c:pt>
                <c:pt idx="67">
                  <c:v>-0.4954260070880161</c:v>
                </c:pt>
                <c:pt idx="68">
                  <c:v>-0.53358525154558756</c:v>
                </c:pt>
                <c:pt idx="69">
                  <c:v>-0.52653204090503203</c:v>
                </c:pt>
                <c:pt idx="70">
                  <c:v>-0.72008394587056834</c:v>
                </c:pt>
                <c:pt idx="71">
                  <c:v>-1.1141204377495832</c:v>
                </c:pt>
                <c:pt idx="72">
                  <c:v>-1.7928050800132858</c:v>
                </c:pt>
                <c:pt idx="73">
                  <c:v>-2.4823416732560988</c:v>
                </c:pt>
                <c:pt idx="74">
                  <c:v>-3.0152636249167917</c:v>
                </c:pt>
                <c:pt idx="75">
                  <c:v>-3.1269380965206222</c:v>
                </c:pt>
                <c:pt idx="76">
                  <c:v>-3.0264881608868657</c:v>
                </c:pt>
                <c:pt idx="77">
                  <c:v>-2.8273144531354637</c:v>
                </c:pt>
                <c:pt idx="78">
                  <c:v>-2.8254043551352477</c:v>
                </c:pt>
                <c:pt idx="79">
                  <c:v>-2.9023750260210339</c:v>
                </c:pt>
                <c:pt idx="80">
                  <c:v>-2.9924024361302584</c:v>
                </c:pt>
                <c:pt idx="81">
                  <c:v>-3.0357539338020394</c:v>
                </c:pt>
                <c:pt idx="82">
                  <c:v>-2.9240964521501418</c:v>
                </c:pt>
                <c:pt idx="83">
                  <c:v>-2.6163507432686859</c:v>
                </c:pt>
                <c:pt idx="84">
                  <c:v>-2.1306388123951101</c:v>
                </c:pt>
                <c:pt idx="85">
                  <c:v>-1.6872138800448935</c:v>
                </c:pt>
                <c:pt idx="86">
                  <c:v>-1.3035035391903507</c:v>
                </c:pt>
                <c:pt idx="87">
                  <c:v>-1.0767311135800455</c:v>
                </c:pt>
                <c:pt idx="88">
                  <c:v>-0.85427734411225353</c:v>
                </c:pt>
                <c:pt idx="89">
                  <c:v>-0.75590013222821217</c:v>
                </c:pt>
                <c:pt idx="90">
                  <c:v>-0.58589105372310968</c:v>
                </c:pt>
                <c:pt idx="91">
                  <c:v>-0.45532317489680546</c:v>
                </c:pt>
                <c:pt idx="92">
                  <c:v>-0.31366358098528729</c:v>
                </c:pt>
                <c:pt idx="93">
                  <c:v>-0.26413495973275597</c:v>
                </c:pt>
                <c:pt idx="94">
                  <c:v>-0.2991051788499216</c:v>
                </c:pt>
                <c:pt idx="95">
                  <c:v>-0.26979893074241207</c:v>
                </c:pt>
                <c:pt idx="96">
                  <c:v>-7.0128483892866814E-2</c:v>
                </c:pt>
                <c:pt idx="97">
                  <c:v>0.31190865484835523</c:v>
                </c:pt>
                <c:pt idx="98">
                  <c:v>0.57266881169519546</c:v>
                </c:pt>
                <c:pt idx="99">
                  <c:v>0.51425513238985654</c:v>
                </c:pt>
                <c:pt idx="100">
                  <c:v>0.2026480585419774</c:v>
                </c:pt>
                <c:pt idx="101">
                  <c:v>6.4994515154096219E-3</c:v>
                </c:pt>
                <c:pt idx="102">
                  <c:v>1.161106208178796E-2</c:v>
                </c:pt>
                <c:pt idx="103">
                  <c:v>7.726251592111219E-2</c:v>
                </c:pt>
                <c:pt idx="104">
                  <c:v>5.6464309789105702E-2</c:v>
                </c:pt>
                <c:pt idx="105">
                  <c:v>-0.15297316425181839</c:v>
                </c:pt>
                <c:pt idx="106">
                  <c:v>-0.35183647210924823</c:v>
                </c:pt>
                <c:pt idx="107">
                  <c:v>-0.46560642152980081</c:v>
                </c:pt>
                <c:pt idx="108">
                  <c:v>-0.36939935872196489</c:v>
                </c:pt>
                <c:pt idx="109">
                  <c:v>-0.165647394000109</c:v>
                </c:pt>
                <c:pt idx="110">
                  <c:v>2.2739705551536468E-2</c:v>
                </c:pt>
                <c:pt idx="111">
                  <c:v>0.13995842944879894</c:v>
                </c:pt>
                <c:pt idx="112">
                  <c:v>0.14079177641671745</c:v>
                </c:pt>
                <c:pt idx="113">
                  <c:v>6.246693834716515E-2</c:v>
                </c:pt>
                <c:pt idx="114">
                  <c:v>-0.16979830569952756</c:v>
                </c:pt>
                <c:pt idx="115">
                  <c:v>-0.27384636583826572</c:v>
                </c:pt>
                <c:pt idx="116">
                  <c:v>-0.17853051349611224</c:v>
                </c:pt>
                <c:pt idx="117">
                  <c:v>0.18457786061482795</c:v>
                </c:pt>
                <c:pt idx="118">
                  <c:v>0.68168209122373891</c:v>
                </c:pt>
                <c:pt idx="119">
                  <c:v>1.0451094628742441</c:v>
                </c:pt>
                <c:pt idx="120">
                  <c:v>0.84753065654792625</c:v>
                </c:pt>
                <c:pt idx="121">
                  <c:v>0.31592377949694517</c:v>
                </c:pt>
                <c:pt idx="122">
                  <c:v>-0.29074573552273697</c:v>
                </c:pt>
                <c:pt idx="123">
                  <c:v>-0.44444568442210791</c:v>
                </c:pt>
                <c:pt idx="124">
                  <c:v>-0.3538507536933998</c:v>
                </c:pt>
                <c:pt idx="125">
                  <c:v>-0.19856102782685842</c:v>
                </c:pt>
                <c:pt idx="126">
                  <c:v>-0.11480235310484646</c:v>
                </c:pt>
                <c:pt idx="127">
                  <c:v>-0.148647566572501</c:v>
                </c:pt>
                <c:pt idx="128">
                  <c:v>-0.30543932221899989</c:v>
                </c:pt>
                <c:pt idx="129">
                  <c:v>-0.45896674512318308</c:v>
                </c:pt>
                <c:pt idx="130">
                  <c:v>-0.6645659694024173</c:v>
                </c:pt>
                <c:pt idx="131">
                  <c:v>-0.84557473701912711</c:v>
                </c:pt>
                <c:pt idx="132">
                  <c:v>-0.65677796127832633</c:v>
                </c:pt>
                <c:pt idx="133">
                  <c:v>-0.3073648184464316</c:v>
                </c:pt>
                <c:pt idx="134">
                  <c:v>0.20717220422947416</c:v>
                </c:pt>
                <c:pt idx="135">
                  <c:v>0.31551024347669482</c:v>
                </c:pt>
                <c:pt idx="136">
                  <c:v>0.27008696453146092</c:v>
                </c:pt>
                <c:pt idx="137">
                  <c:v>0.15344956621337189</c:v>
                </c:pt>
                <c:pt idx="138">
                  <c:v>0.21312008601815763</c:v>
                </c:pt>
                <c:pt idx="139">
                  <c:v>0.37357921206929573</c:v>
                </c:pt>
                <c:pt idx="140">
                  <c:v>0.560874079747258</c:v>
                </c:pt>
                <c:pt idx="141">
                  <c:v>0.67732447108394955</c:v>
                </c:pt>
                <c:pt idx="142">
                  <c:v>0.7435157943991193</c:v>
                </c:pt>
                <c:pt idx="143">
                  <c:v>0.7697081207420492</c:v>
                </c:pt>
                <c:pt idx="144">
                  <c:v>0.70466084509064608</c:v>
                </c:pt>
                <c:pt idx="145">
                  <c:v>0.61133824343357257</c:v>
                </c:pt>
                <c:pt idx="146">
                  <c:v>0.48504171819164749</c:v>
                </c:pt>
                <c:pt idx="147">
                  <c:v>0.4608930540678472</c:v>
                </c:pt>
                <c:pt idx="148">
                  <c:v>0.52880026607420083</c:v>
                </c:pt>
                <c:pt idx="149">
                  <c:v>0.63127202637474522</c:v>
                </c:pt>
                <c:pt idx="150">
                  <c:v>0.67196925749750314</c:v>
                </c:pt>
                <c:pt idx="151">
                  <c:v>0.6060474066687459</c:v>
                </c:pt>
                <c:pt idx="152">
                  <c:v>0.50710471691099035</c:v>
                </c:pt>
                <c:pt idx="153">
                  <c:v>0.39826141992208636</c:v>
                </c:pt>
                <c:pt idx="154">
                  <c:v>0.25511479764025247</c:v>
                </c:pt>
                <c:pt idx="155">
                  <c:v>0.12769987608871453</c:v>
                </c:pt>
                <c:pt idx="156">
                  <c:v>-1.4428985679096425E-2</c:v>
                </c:pt>
                <c:pt idx="157">
                  <c:v>-0.14284767003889506</c:v>
                </c:pt>
                <c:pt idx="158">
                  <c:v>-0.23984183152569694</c:v>
                </c:pt>
                <c:pt idx="159">
                  <c:v>-0.3082842410387841</c:v>
                </c:pt>
                <c:pt idx="160">
                  <c:v>-0.37460672667352646</c:v>
                </c:pt>
                <c:pt idx="161">
                  <c:v>-0.42112599035610826</c:v>
                </c:pt>
                <c:pt idx="162">
                  <c:v>-0.44167350825805002</c:v>
                </c:pt>
                <c:pt idx="163">
                  <c:v>-0.43353374531983851</c:v>
                </c:pt>
                <c:pt idx="164">
                  <c:v>-0.39452386299450953</c:v>
                </c:pt>
                <c:pt idx="165">
                  <c:v>-0.36367981368214281</c:v>
                </c:pt>
                <c:pt idx="166">
                  <c:v>-0.28129481457690181</c:v>
                </c:pt>
                <c:pt idx="167">
                  <c:v>-0.22894624649120035</c:v>
                </c:pt>
                <c:pt idx="168">
                  <c:v>-0.15269167919599769</c:v>
                </c:pt>
                <c:pt idx="169">
                  <c:v>-3.9383250509529635E-2</c:v>
                </c:pt>
                <c:pt idx="170">
                  <c:v>3.969170915727583E-2</c:v>
                </c:pt>
                <c:pt idx="171">
                  <c:v>0.11137654960081236</c:v>
                </c:pt>
                <c:pt idx="172">
                  <c:v>0.15422855328110702</c:v>
                </c:pt>
                <c:pt idx="173">
                  <c:v>0.22502113432013421</c:v>
                </c:pt>
                <c:pt idx="174">
                  <c:v>0.2637699830322614</c:v>
                </c:pt>
                <c:pt idx="175">
                  <c:v>0.31294641524458972</c:v>
                </c:pt>
                <c:pt idx="176">
                  <c:v>0.3629718540573626</c:v>
                </c:pt>
                <c:pt idx="177">
                  <c:v>0.42755803909055945</c:v>
                </c:pt>
                <c:pt idx="178">
                  <c:v>0.50725651672108596</c:v>
                </c:pt>
                <c:pt idx="179">
                  <c:v>0.56967112613632398</c:v>
                </c:pt>
                <c:pt idx="180">
                  <c:v>0.61331165185120062</c:v>
                </c:pt>
                <c:pt idx="181">
                  <c:v>0.56994213926810577</c:v>
                </c:pt>
                <c:pt idx="182">
                  <c:v>0.54018900432371297</c:v>
                </c:pt>
                <c:pt idx="183">
                  <c:v>0.49994002889800848</c:v>
                </c:pt>
                <c:pt idx="184">
                  <c:v>0.49364008374354718</c:v>
                </c:pt>
                <c:pt idx="185">
                  <c:v>0.47585265506741703</c:v>
                </c:pt>
                <c:pt idx="186">
                  <c:v>0.49126262162780582</c:v>
                </c:pt>
                <c:pt idx="187">
                  <c:v>0.52823097884390302</c:v>
                </c:pt>
                <c:pt idx="188">
                  <c:v>0.4958092813328342</c:v>
                </c:pt>
                <c:pt idx="189">
                  <c:v>0.3817732935508325</c:v>
                </c:pt>
                <c:pt idx="190">
                  <c:v>0.18910062896615909</c:v>
                </c:pt>
                <c:pt idx="191">
                  <c:v>0.10059320269483477</c:v>
                </c:pt>
                <c:pt idx="192">
                  <c:v>0.14844493694097083</c:v>
                </c:pt>
                <c:pt idx="193">
                  <c:v>0.3130795104544627</c:v>
                </c:pt>
                <c:pt idx="194">
                  <c:v>0.49494039237477955</c:v>
                </c:pt>
                <c:pt idx="195">
                  <c:v>0.54962561777300023</c:v>
                </c:pt>
                <c:pt idx="196">
                  <c:v>0.49483905813750823</c:v>
                </c:pt>
                <c:pt idx="197">
                  <c:v>0.35416761753037573</c:v>
                </c:pt>
                <c:pt idx="198">
                  <c:v>0.20095942493189728</c:v>
                </c:pt>
                <c:pt idx="199">
                  <c:v>9.8720137653960094E-2</c:v>
                </c:pt>
                <c:pt idx="200">
                  <c:v>3.729162561034003E-2</c:v>
                </c:pt>
                <c:pt idx="201">
                  <c:v>0.12509516384729338</c:v>
                </c:pt>
                <c:pt idx="202">
                  <c:v>0.2645473290518699</c:v>
                </c:pt>
                <c:pt idx="203">
                  <c:v>0.3428459679343982</c:v>
                </c:pt>
                <c:pt idx="204">
                  <c:v>0.38405068926196656</c:v>
                </c:pt>
                <c:pt idx="205">
                  <c:v>0.4259532001563166</c:v>
                </c:pt>
                <c:pt idx="206">
                  <c:v>7.6955116525811468E-2</c:v>
                </c:pt>
                <c:pt idx="207">
                  <c:v>-1.1908302673554583</c:v>
                </c:pt>
                <c:pt idx="208">
                  <c:v>-2.1636501215574833</c:v>
                </c:pt>
                <c:pt idx="209">
                  <c:v>-2.45779527875573</c:v>
                </c:pt>
                <c:pt idx="210">
                  <c:v>-1.7489653706529353</c:v>
                </c:pt>
                <c:pt idx="211">
                  <c:v>-1.3061473193406705</c:v>
                </c:pt>
                <c:pt idx="212">
                  <c:v>-1.0350826606131871</c:v>
                </c:pt>
                <c:pt idx="213">
                  <c:v>-0.73800205402686769</c:v>
                </c:pt>
                <c:pt idx="214">
                  <c:v>-0.45293656850156905</c:v>
                </c:pt>
                <c:pt idx="215">
                  <c:v>-0.18041246892221005</c:v>
                </c:pt>
                <c:pt idx="216">
                  <c:v>-0.21189467084315777</c:v>
                </c:pt>
                <c:pt idx="217">
                  <c:v>-0.47441742114858981</c:v>
                </c:pt>
                <c:pt idx="218">
                  <c:v>-0.35025366795725249</c:v>
                </c:pt>
                <c:pt idx="219">
                  <c:v>1.0417048599522296</c:v>
                </c:pt>
                <c:pt idx="220">
                  <c:v>2.4837966251305201</c:v>
                </c:pt>
                <c:pt idx="221">
                  <c:v>3.3061793821821839</c:v>
                </c:pt>
                <c:pt idx="222">
                  <c:v>2.9191390746103432</c:v>
                </c:pt>
                <c:pt idx="223">
                  <c:v>2.6862858087695685</c:v>
                </c:pt>
                <c:pt idx="224">
                  <c:v>2.6327388315403875</c:v>
                </c:pt>
                <c:pt idx="225">
                  <c:v>2.453050767634291</c:v>
                </c:pt>
                <c:pt idx="226">
                  <c:v>2.3004951143783514</c:v>
                </c:pt>
                <c:pt idx="227">
                  <c:v>2.1278430407409816</c:v>
                </c:pt>
                <c:pt idx="228">
                  <c:v>2.1106459455253206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8FF-46E1-9351-D7100C5C5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8822623"/>
        <c:axId val="365161679"/>
      </c:lineChart>
      <c:dateAx>
        <c:axId val="318822623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2">
                <a:lumMod val="9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161679"/>
        <c:crosses val="autoZero"/>
        <c:auto val="1"/>
        <c:lblOffset val="100"/>
        <c:baseTimeUnit val="months"/>
        <c:majorUnit val="12"/>
        <c:majorTimeUnit val="months"/>
      </c:dateAx>
      <c:valAx>
        <c:axId val="36516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i="0" baseline="0" dirty="0">
                    <a:effectLst/>
                  </a:rPr>
                  <a:t>Standardized percent change of index, qtr. over prior year qtr.</a:t>
                </a:r>
                <a:endParaRPr lang="en-US" sz="105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2283531014319416E-2"/>
              <c:y val="0.12006327976126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in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822623"/>
        <c:crosses val="autoZero"/>
        <c:crossBetween val="between"/>
      </c:valAx>
      <c:valAx>
        <c:axId val="729675680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953920"/>
        <c:crosses val="max"/>
        <c:crossBetween val="between"/>
      </c:valAx>
      <c:catAx>
        <c:axId val="722953920"/>
        <c:scaling>
          <c:orientation val="minMax"/>
        </c:scaling>
        <c:delete val="1"/>
        <c:axPos val="b"/>
        <c:majorTickMark val="out"/>
        <c:minorTickMark val="none"/>
        <c:tickLblPos val="nextTo"/>
        <c:crossAx val="7296756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9794345327087279"/>
          <c:y val="0.89992353695514093"/>
          <c:w val="0.60411309345825448"/>
          <c:h val="5.1370222557796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TOTAL NONFARM EMPLOYMENT IN SOUTH CAROLINA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877685937803753E-2"/>
          <c:y val="0.10702211057976037"/>
          <c:w val="0.87209767370202196"/>
          <c:h val="0.66104472376182588"/>
        </c:manualLayout>
      </c:layout>
      <c:barChart>
        <c:barDir val="col"/>
        <c:grouping val="clustered"/>
        <c:varyColors val="0"/>
        <c:ser>
          <c:idx val="3"/>
          <c:order val="2"/>
          <c:tx>
            <c:strRef>
              <c:f>Data!$N$1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  <a:alpha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Data!$J$2:$J$103</c:f>
              <c:strCache>
                <c:ptCount val="102"/>
                <c:pt idx="0">
                  <c:v>Jan 2015</c:v>
                </c:pt>
                <c:pt idx="1">
                  <c:v>Feb 2015</c:v>
                </c:pt>
                <c:pt idx="2">
                  <c:v>Mar 2015</c:v>
                </c:pt>
                <c:pt idx="3">
                  <c:v>Apr 2015</c:v>
                </c:pt>
                <c:pt idx="4">
                  <c:v>May 2015</c:v>
                </c:pt>
                <c:pt idx="5">
                  <c:v>Jun 2015</c:v>
                </c:pt>
                <c:pt idx="6">
                  <c:v>Jul 2015</c:v>
                </c:pt>
                <c:pt idx="7">
                  <c:v>Aug 2015</c:v>
                </c:pt>
                <c:pt idx="8">
                  <c:v>Sep 2015</c:v>
                </c:pt>
                <c:pt idx="9">
                  <c:v>Oct 2015</c:v>
                </c:pt>
                <c:pt idx="10">
                  <c:v>Nov 2015</c:v>
                </c:pt>
                <c:pt idx="11">
                  <c:v>Dec 2015</c:v>
                </c:pt>
                <c:pt idx="12">
                  <c:v>Jan 2016</c:v>
                </c:pt>
                <c:pt idx="13">
                  <c:v>Feb 2016</c:v>
                </c:pt>
                <c:pt idx="14">
                  <c:v>Mar 2016</c:v>
                </c:pt>
                <c:pt idx="15">
                  <c:v>Apr 2016</c:v>
                </c:pt>
                <c:pt idx="16">
                  <c:v>May 2016</c:v>
                </c:pt>
                <c:pt idx="17">
                  <c:v>Jun 2016</c:v>
                </c:pt>
                <c:pt idx="18">
                  <c:v>Jul 2016</c:v>
                </c:pt>
                <c:pt idx="19">
                  <c:v>Aug 2016</c:v>
                </c:pt>
                <c:pt idx="20">
                  <c:v>Sep 2016</c:v>
                </c:pt>
                <c:pt idx="21">
                  <c:v>Oct 2016</c:v>
                </c:pt>
                <c:pt idx="22">
                  <c:v>Nov 2016</c:v>
                </c:pt>
                <c:pt idx="23">
                  <c:v>Dec 2016</c:v>
                </c:pt>
                <c:pt idx="24">
                  <c:v>Jan 2017</c:v>
                </c:pt>
                <c:pt idx="25">
                  <c:v>Feb 2017</c:v>
                </c:pt>
                <c:pt idx="26">
                  <c:v>Mar 2017</c:v>
                </c:pt>
                <c:pt idx="27">
                  <c:v>Apr 2017</c:v>
                </c:pt>
                <c:pt idx="28">
                  <c:v>May 2017</c:v>
                </c:pt>
                <c:pt idx="29">
                  <c:v>Jun 2017</c:v>
                </c:pt>
                <c:pt idx="30">
                  <c:v>Jul 2017</c:v>
                </c:pt>
                <c:pt idx="31">
                  <c:v>Aug 2017</c:v>
                </c:pt>
                <c:pt idx="32">
                  <c:v>Sep 2017</c:v>
                </c:pt>
                <c:pt idx="33">
                  <c:v>Oct 2017</c:v>
                </c:pt>
                <c:pt idx="34">
                  <c:v>Nov 2017</c:v>
                </c:pt>
                <c:pt idx="35">
                  <c:v>Dec 2017</c:v>
                </c:pt>
                <c:pt idx="36">
                  <c:v>Jan 2018</c:v>
                </c:pt>
                <c:pt idx="37">
                  <c:v>Feb 2018</c:v>
                </c:pt>
                <c:pt idx="38">
                  <c:v>Mar 2018</c:v>
                </c:pt>
                <c:pt idx="39">
                  <c:v>Apr 2018</c:v>
                </c:pt>
                <c:pt idx="40">
                  <c:v>May 2018</c:v>
                </c:pt>
                <c:pt idx="41">
                  <c:v>Jun 2018</c:v>
                </c:pt>
                <c:pt idx="42">
                  <c:v>Jul 2018</c:v>
                </c:pt>
                <c:pt idx="43">
                  <c:v>Aug 2018</c:v>
                </c:pt>
                <c:pt idx="44">
                  <c:v>Sep 2018</c:v>
                </c:pt>
                <c:pt idx="45">
                  <c:v>Oct 2018</c:v>
                </c:pt>
                <c:pt idx="46">
                  <c:v>Nov 2018</c:v>
                </c:pt>
                <c:pt idx="47">
                  <c:v>Dec 2018</c:v>
                </c:pt>
                <c:pt idx="48">
                  <c:v>Jan 2019</c:v>
                </c:pt>
                <c:pt idx="49">
                  <c:v>Feb 2019</c:v>
                </c:pt>
                <c:pt idx="50">
                  <c:v>Mar 2019</c:v>
                </c:pt>
                <c:pt idx="51">
                  <c:v>Apr 2019</c:v>
                </c:pt>
                <c:pt idx="52">
                  <c:v>May 2019</c:v>
                </c:pt>
                <c:pt idx="53">
                  <c:v>Jun 2019</c:v>
                </c:pt>
                <c:pt idx="54">
                  <c:v>Jul 2019</c:v>
                </c:pt>
                <c:pt idx="55">
                  <c:v>Aug 2019</c:v>
                </c:pt>
                <c:pt idx="56">
                  <c:v>Sep 2019</c:v>
                </c:pt>
                <c:pt idx="57">
                  <c:v>Oct 2019</c:v>
                </c:pt>
                <c:pt idx="58">
                  <c:v>Nov 2019</c:v>
                </c:pt>
                <c:pt idx="59">
                  <c:v>Dec 2019</c:v>
                </c:pt>
                <c:pt idx="60">
                  <c:v>Jan 2020</c:v>
                </c:pt>
                <c:pt idx="61">
                  <c:v>Feb 2020</c:v>
                </c:pt>
                <c:pt idx="62">
                  <c:v>Mar 2020</c:v>
                </c:pt>
                <c:pt idx="63">
                  <c:v>Apr 2020</c:v>
                </c:pt>
                <c:pt idx="64">
                  <c:v>May 2020</c:v>
                </c:pt>
                <c:pt idx="65">
                  <c:v>Jun 2020</c:v>
                </c:pt>
                <c:pt idx="66">
                  <c:v>Jul 2020</c:v>
                </c:pt>
                <c:pt idx="67">
                  <c:v>Aug 2020</c:v>
                </c:pt>
                <c:pt idx="68">
                  <c:v>Sep 2020</c:v>
                </c:pt>
                <c:pt idx="69">
                  <c:v>Oct 2020</c:v>
                </c:pt>
                <c:pt idx="70">
                  <c:v>Nov 2020</c:v>
                </c:pt>
                <c:pt idx="71">
                  <c:v>Dec 2020</c:v>
                </c:pt>
                <c:pt idx="72">
                  <c:v>Jan 2021</c:v>
                </c:pt>
                <c:pt idx="73">
                  <c:v>Feb 2021</c:v>
                </c:pt>
                <c:pt idx="74">
                  <c:v>Mar 2021</c:v>
                </c:pt>
                <c:pt idx="75">
                  <c:v>Apr 2021</c:v>
                </c:pt>
                <c:pt idx="76">
                  <c:v>May 2021</c:v>
                </c:pt>
                <c:pt idx="77">
                  <c:v>Jun 2021</c:v>
                </c:pt>
                <c:pt idx="78">
                  <c:v>Jul 2021</c:v>
                </c:pt>
                <c:pt idx="79">
                  <c:v>Aug 2021</c:v>
                </c:pt>
                <c:pt idx="80">
                  <c:v>Sep 2021</c:v>
                </c:pt>
                <c:pt idx="81">
                  <c:v>Oct 2021</c:v>
                </c:pt>
                <c:pt idx="82">
                  <c:v>Nov 2021</c:v>
                </c:pt>
                <c:pt idx="83">
                  <c:v>Dec 2021</c:v>
                </c:pt>
                <c:pt idx="84">
                  <c:v>Jan 2022</c:v>
                </c:pt>
                <c:pt idx="85">
                  <c:v>Feb 2022</c:v>
                </c:pt>
                <c:pt idx="86">
                  <c:v>Mar 2022</c:v>
                </c:pt>
                <c:pt idx="87">
                  <c:v>Apr 2022</c:v>
                </c:pt>
                <c:pt idx="88">
                  <c:v>May 2022</c:v>
                </c:pt>
                <c:pt idx="89">
                  <c:v>Jun 2022</c:v>
                </c:pt>
                <c:pt idx="90">
                  <c:v>Jul 2022</c:v>
                </c:pt>
                <c:pt idx="91">
                  <c:v>Aug 2022</c:v>
                </c:pt>
                <c:pt idx="92">
                  <c:v>Sep 2022</c:v>
                </c:pt>
                <c:pt idx="93">
                  <c:v>Oct 2022</c:v>
                </c:pt>
                <c:pt idx="94">
                  <c:v>Nov 2022</c:v>
                </c:pt>
                <c:pt idx="95">
                  <c:v>Dec 2022</c:v>
                </c:pt>
                <c:pt idx="96">
                  <c:v>Jan 2023</c:v>
                </c:pt>
                <c:pt idx="97">
                  <c:v>Feb 2023</c:v>
                </c:pt>
                <c:pt idx="98">
                  <c:v>Mar 2023</c:v>
                </c:pt>
                <c:pt idx="99">
                  <c:v>Apr 2023</c:v>
                </c:pt>
                <c:pt idx="100">
                  <c:v>May 2023</c:v>
                </c:pt>
                <c:pt idx="101">
                  <c:v>Jun 2023</c:v>
                </c:pt>
              </c:strCache>
              <c:extLst/>
            </c:strRef>
          </c:cat>
          <c:val>
            <c:numRef>
              <c:f>Data!$N$2:$N$103</c:f>
              <c:numCache>
                <c:formatCode>General</c:formatCode>
                <c:ptCount val="10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709-4F4C-82B8-4EF6DF652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59787199"/>
        <c:axId val="169158927"/>
      </c:barChart>
      <c:lineChart>
        <c:grouping val="standard"/>
        <c:varyColors val="0"/>
        <c:ser>
          <c:idx val="1"/>
          <c:order val="0"/>
          <c:tx>
            <c:strRef>
              <c:f>Data!$L$1</c:f>
              <c:strCache>
                <c:ptCount val="1"/>
                <c:pt idx="0">
                  <c:v> Employment 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Data!$J$2:$J$103</c:f>
              <c:strCache>
                <c:ptCount val="102"/>
                <c:pt idx="0">
                  <c:v>Jan 2015</c:v>
                </c:pt>
                <c:pt idx="1">
                  <c:v>Feb 2015</c:v>
                </c:pt>
                <c:pt idx="2">
                  <c:v>Mar 2015</c:v>
                </c:pt>
                <c:pt idx="3">
                  <c:v>Apr 2015</c:v>
                </c:pt>
                <c:pt idx="4">
                  <c:v>May 2015</c:v>
                </c:pt>
                <c:pt idx="5">
                  <c:v>Jun 2015</c:v>
                </c:pt>
                <c:pt idx="6">
                  <c:v>Jul 2015</c:v>
                </c:pt>
                <c:pt idx="7">
                  <c:v>Aug 2015</c:v>
                </c:pt>
                <c:pt idx="8">
                  <c:v>Sep 2015</c:v>
                </c:pt>
                <c:pt idx="9">
                  <c:v>Oct 2015</c:v>
                </c:pt>
                <c:pt idx="10">
                  <c:v>Nov 2015</c:v>
                </c:pt>
                <c:pt idx="11">
                  <c:v>Dec 2015</c:v>
                </c:pt>
                <c:pt idx="12">
                  <c:v>Jan 2016</c:v>
                </c:pt>
                <c:pt idx="13">
                  <c:v>Feb 2016</c:v>
                </c:pt>
                <c:pt idx="14">
                  <c:v>Mar 2016</c:v>
                </c:pt>
                <c:pt idx="15">
                  <c:v>Apr 2016</c:v>
                </c:pt>
                <c:pt idx="16">
                  <c:v>May 2016</c:v>
                </c:pt>
                <c:pt idx="17">
                  <c:v>Jun 2016</c:v>
                </c:pt>
                <c:pt idx="18">
                  <c:v>Jul 2016</c:v>
                </c:pt>
                <c:pt idx="19">
                  <c:v>Aug 2016</c:v>
                </c:pt>
                <c:pt idx="20">
                  <c:v>Sep 2016</c:v>
                </c:pt>
                <c:pt idx="21">
                  <c:v>Oct 2016</c:v>
                </c:pt>
                <c:pt idx="22">
                  <c:v>Nov 2016</c:v>
                </c:pt>
                <c:pt idx="23">
                  <c:v>Dec 2016</c:v>
                </c:pt>
                <c:pt idx="24">
                  <c:v>Jan 2017</c:v>
                </c:pt>
                <c:pt idx="25">
                  <c:v>Feb 2017</c:v>
                </c:pt>
                <c:pt idx="26">
                  <c:v>Mar 2017</c:v>
                </c:pt>
                <c:pt idx="27">
                  <c:v>Apr 2017</c:v>
                </c:pt>
                <c:pt idx="28">
                  <c:v>May 2017</c:v>
                </c:pt>
                <c:pt idx="29">
                  <c:v>Jun 2017</c:v>
                </c:pt>
                <c:pt idx="30">
                  <c:v>Jul 2017</c:v>
                </c:pt>
                <c:pt idx="31">
                  <c:v>Aug 2017</c:v>
                </c:pt>
                <c:pt idx="32">
                  <c:v>Sep 2017</c:v>
                </c:pt>
                <c:pt idx="33">
                  <c:v>Oct 2017</c:v>
                </c:pt>
                <c:pt idx="34">
                  <c:v>Nov 2017</c:v>
                </c:pt>
                <c:pt idx="35">
                  <c:v>Dec 2017</c:v>
                </c:pt>
                <c:pt idx="36">
                  <c:v>Jan 2018</c:v>
                </c:pt>
                <c:pt idx="37">
                  <c:v>Feb 2018</c:v>
                </c:pt>
                <c:pt idx="38">
                  <c:v>Mar 2018</c:v>
                </c:pt>
                <c:pt idx="39">
                  <c:v>Apr 2018</c:v>
                </c:pt>
                <c:pt idx="40">
                  <c:v>May 2018</c:v>
                </c:pt>
                <c:pt idx="41">
                  <c:v>Jun 2018</c:v>
                </c:pt>
                <c:pt idx="42">
                  <c:v>Jul 2018</c:v>
                </c:pt>
                <c:pt idx="43">
                  <c:v>Aug 2018</c:v>
                </c:pt>
                <c:pt idx="44">
                  <c:v>Sep 2018</c:v>
                </c:pt>
                <c:pt idx="45">
                  <c:v>Oct 2018</c:v>
                </c:pt>
                <c:pt idx="46">
                  <c:v>Nov 2018</c:v>
                </c:pt>
                <c:pt idx="47">
                  <c:v>Dec 2018</c:v>
                </c:pt>
                <c:pt idx="48">
                  <c:v>Jan 2019</c:v>
                </c:pt>
                <c:pt idx="49">
                  <c:v>Feb 2019</c:v>
                </c:pt>
                <c:pt idx="50">
                  <c:v>Mar 2019</c:v>
                </c:pt>
                <c:pt idx="51">
                  <c:v>Apr 2019</c:v>
                </c:pt>
                <c:pt idx="52">
                  <c:v>May 2019</c:v>
                </c:pt>
                <c:pt idx="53">
                  <c:v>Jun 2019</c:v>
                </c:pt>
                <c:pt idx="54">
                  <c:v>Jul 2019</c:v>
                </c:pt>
                <c:pt idx="55">
                  <c:v>Aug 2019</c:v>
                </c:pt>
                <c:pt idx="56">
                  <c:v>Sep 2019</c:v>
                </c:pt>
                <c:pt idx="57">
                  <c:v>Oct 2019</c:v>
                </c:pt>
                <c:pt idx="58">
                  <c:v>Nov 2019</c:v>
                </c:pt>
                <c:pt idx="59">
                  <c:v>Dec 2019</c:v>
                </c:pt>
                <c:pt idx="60">
                  <c:v>Jan 2020</c:v>
                </c:pt>
                <c:pt idx="61">
                  <c:v>Feb 2020</c:v>
                </c:pt>
                <c:pt idx="62">
                  <c:v>Mar 2020</c:v>
                </c:pt>
                <c:pt idx="63">
                  <c:v>Apr 2020</c:v>
                </c:pt>
                <c:pt idx="64">
                  <c:v>May 2020</c:v>
                </c:pt>
                <c:pt idx="65">
                  <c:v>Jun 2020</c:v>
                </c:pt>
                <c:pt idx="66">
                  <c:v>Jul 2020</c:v>
                </c:pt>
                <c:pt idx="67">
                  <c:v>Aug 2020</c:v>
                </c:pt>
                <c:pt idx="68">
                  <c:v>Sep 2020</c:v>
                </c:pt>
                <c:pt idx="69">
                  <c:v>Oct 2020</c:v>
                </c:pt>
                <c:pt idx="70">
                  <c:v>Nov 2020</c:v>
                </c:pt>
                <c:pt idx="71">
                  <c:v>Dec 2020</c:v>
                </c:pt>
                <c:pt idx="72">
                  <c:v>Jan 2021</c:v>
                </c:pt>
                <c:pt idx="73">
                  <c:v>Feb 2021</c:v>
                </c:pt>
                <c:pt idx="74">
                  <c:v>Mar 2021</c:v>
                </c:pt>
                <c:pt idx="75">
                  <c:v>Apr 2021</c:v>
                </c:pt>
                <c:pt idx="76">
                  <c:v>May 2021</c:v>
                </c:pt>
                <c:pt idx="77">
                  <c:v>Jun 2021</c:v>
                </c:pt>
                <c:pt idx="78">
                  <c:v>Jul 2021</c:v>
                </c:pt>
                <c:pt idx="79">
                  <c:v>Aug 2021</c:v>
                </c:pt>
                <c:pt idx="80">
                  <c:v>Sep 2021</c:v>
                </c:pt>
                <c:pt idx="81">
                  <c:v>Oct 2021</c:v>
                </c:pt>
                <c:pt idx="82">
                  <c:v>Nov 2021</c:v>
                </c:pt>
                <c:pt idx="83">
                  <c:v>Dec 2021</c:v>
                </c:pt>
                <c:pt idx="84">
                  <c:v>Jan 2022</c:v>
                </c:pt>
                <c:pt idx="85">
                  <c:v>Feb 2022</c:v>
                </c:pt>
                <c:pt idx="86">
                  <c:v>Mar 2022</c:v>
                </c:pt>
                <c:pt idx="87">
                  <c:v>Apr 2022</c:v>
                </c:pt>
                <c:pt idx="88">
                  <c:v>May 2022</c:v>
                </c:pt>
                <c:pt idx="89">
                  <c:v>Jun 2022</c:v>
                </c:pt>
                <c:pt idx="90">
                  <c:v>Jul 2022</c:v>
                </c:pt>
                <c:pt idx="91">
                  <c:v>Aug 2022</c:v>
                </c:pt>
                <c:pt idx="92">
                  <c:v>Sep 2022</c:v>
                </c:pt>
                <c:pt idx="93">
                  <c:v>Oct 2022</c:v>
                </c:pt>
                <c:pt idx="94">
                  <c:v>Nov 2022</c:v>
                </c:pt>
                <c:pt idx="95">
                  <c:v>Dec 2022</c:v>
                </c:pt>
                <c:pt idx="96">
                  <c:v>Jan 2023</c:v>
                </c:pt>
                <c:pt idx="97">
                  <c:v>Feb 2023</c:v>
                </c:pt>
                <c:pt idx="98">
                  <c:v>Mar 2023</c:v>
                </c:pt>
                <c:pt idx="99">
                  <c:v>Apr 2023</c:v>
                </c:pt>
                <c:pt idx="100">
                  <c:v>May 2023</c:v>
                </c:pt>
                <c:pt idx="101">
                  <c:v>Jun 2023</c:v>
                </c:pt>
              </c:strCache>
              <c:extLst/>
            </c:strRef>
          </c:cat>
          <c:val>
            <c:numRef>
              <c:f>Data!$L$2:$L$103</c:f>
              <c:numCache>
                <c:formatCode>General</c:formatCode>
                <c:ptCount val="102"/>
                <c:pt idx="0">
                  <c:v>1944.9</c:v>
                </c:pt>
                <c:pt idx="1">
                  <c:v>1960</c:v>
                </c:pt>
                <c:pt idx="2">
                  <c:v>1979.2</c:v>
                </c:pt>
                <c:pt idx="3">
                  <c:v>1998.3</c:v>
                </c:pt>
                <c:pt idx="4">
                  <c:v>2016.6</c:v>
                </c:pt>
                <c:pt idx="5">
                  <c:v>2021.1</c:v>
                </c:pt>
                <c:pt idx="6">
                  <c:v>2008.6</c:v>
                </c:pt>
                <c:pt idx="7">
                  <c:v>2014.7</c:v>
                </c:pt>
                <c:pt idx="8">
                  <c:v>2016.8</c:v>
                </c:pt>
                <c:pt idx="9">
                  <c:v>2031</c:v>
                </c:pt>
                <c:pt idx="10">
                  <c:v>2042.7</c:v>
                </c:pt>
                <c:pt idx="11">
                  <c:v>2046.4</c:v>
                </c:pt>
                <c:pt idx="12">
                  <c:v>1997.3</c:v>
                </c:pt>
                <c:pt idx="13">
                  <c:v>2015.1</c:v>
                </c:pt>
                <c:pt idx="14">
                  <c:v>2033.4</c:v>
                </c:pt>
                <c:pt idx="15">
                  <c:v>2057</c:v>
                </c:pt>
                <c:pt idx="16">
                  <c:v>2068.1999999999998</c:v>
                </c:pt>
                <c:pt idx="17">
                  <c:v>2068.8000000000002</c:v>
                </c:pt>
                <c:pt idx="18">
                  <c:v>2058.8000000000002</c:v>
                </c:pt>
                <c:pt idx="19">
                  <c:v>2063.3000000000002</c:v>
                </c:pt>
                <c:pt idx="20">
                  <c:v>2068.3000000000002</c:v>
                </c:pt>
                <c:pt idx="21">
                  <c:v>2062.9</c:v>
                </c:pt>
                <c:pt idx="22">
                  <c:v>2084.5</c:v>
                </c:pt>
                <c:pt idx="23">
                  <c:v>2085.6</c:v>
                </c:pt>
                <c:pt idx="24">
                  <c:v>2046.3</c:v>
                </c:pt>
                <c:pt idx="25">
                  <c:v>2064</c:v>
                </c:pt>
                <c:pt idx="26">
                  <c:v>2080.5</c:v>
                </c:pt>
                <c:pt idx="27">
                  <c:v>2093.9</c:v>
                </c:pt>
                <c:pt idx="28">
                  <c:v>2107.3000000000002</c:v>
                </c:pt>
                <c:pt idx="29">
                  <c:v>2114.1</c:v>
                </c:pt>
                <c:pt idx="30">
                  <c:v>2098.6999999999998</c:v>
                </c:pt>
                <c:pt idx="31">
                  <c:v>2098.4</c:v>
                </c:pt>
                <c:pt idx="32">
                  <c:v>2093.3000000000002</c:v>
                </c:pt>
                <c:pt idx="33">
                  <c:v>2107.6999999999998</c:v>
                </c:pt>
                <c:pt idx="34">
                  <c:v>2125</c:v>
                </c:pt>
                <c:pt idx="35">
                  <c:v>2124.5</c:v>
                </c:pt>
                <c:pt idx="36">
                  <c:v>2105.5</c:v>
                </c:pt>
                <c:pt idx="37">
                  <c:v>2123.9</c:v>
                </c:pt>
                <c:pt idx="38">
                  <c:v>2135.8000000000002</c:v>
                </c:pt>
                <c:pt idx="39">
                  <c:v>2158.4</c:v>
                </c:pt>
                <c:pt idx="40">
                  <c:v>2170.1</c:v>
                </c:pt>
                <c:pt idx="41">
                  <c:v>2176.5</c:v>
                </c:pt>
                <c:pt idx="42">
                  <c:v>2154.9</c:v>
                </c:pt>
                <c:pt idx="43">
                  <c:v>2160.1999999999998</c:v>
                </c:pt>
                <c:pt idx="44">
                  <c:v>2147.6</c:v>
                </c:pt>
                <c:pt idx="45">
                  <c:v>2164.5</c:v>
                </c:pt>
                <c:pt idx="46">
                  <c:v>2181.6999999999998</c:v>
                </c:pt>
                <c:pt idx="47">
                  <c:v>2178.8000000000002</c:v>
                </c:pt>
                <c:pt idx="48">
                  <c:v>2142.6</c:v>
                </c:pt>
                <c:pt idx="49">
                  <c:v>2154.8000000000002</c:v>
                </c:pt>
                <c:pt idx="50">
                  <c:v>2168</c:v>
                </c:pt>
                <c:pt idx="51">
                  <c:v>2190.1999999999998</c:v>
                </c:pt>
                <c:pt idx="52">
                  <c:v>2202.9</c:v>
                </c:pt>
                <c:pt idx="53">
                  <c:v>2205</c:v>
                </c:pt>
                <c:pt idx="54">
                  <c:v>2191.6999999999998</c:v>
                </c:pt>
                <c:pt idx="55">
                  <c:v>2198.4</c:v>
                </c:pt>
                <c:pt idx="56">
                  <c:v>2194.6</c:v>
                </c:pt>
                <c:pt idx="57">
                  <c:v>2200.1</c:v>
                </c:pt>
                <c:pt idx="58">
                  <c:v>2214.3000000000002</c:v>
                </c:pt>
                <c:pt idx="59">
                  <c:v>2212.1</c:v>
                </c:pt>
                <c:pt idx="60">
                  <c:v>2167</c:v>
                </c:pt>
                <c:pt idx="61">
                  <c:v>2175.1</c:v>
                </c:pt>
                <c:pt idx="62">
                  <c:v>2173.3000000000002</c:v>
                </c:pt>
                <c:pt idx="63">
                  <c:v>1896</c:v>
                </c:pt>
                <c:pt idx="64">
                  <c:v>1969.8</c:v>
                </c:pt>
                <c:pt idx="65">
                  <c:v>2039.5</c:v>
                </c:pt>
                <c:pt idx="66">
                  <c:v>2036.1</c:v>
                </c:pt>
                <c:pt idx="67">
                  <c:v>2072.9</c:v>
                </c:pt>
                <c:pt idx="68">
                  <c:v>2079.9</c:v>
                </c:pt>
                <c:pt idx="69">
                  <c:v>2109.5</c:v>
                </c:pt>
                <c:pt idx="70">
                  <c:v>2125.6999999999998</c:v>
                </c:pt>
                <c:pt idx="71">
                  <c:v>2134.6</c:v>
                </c:pt>
                <c:pt idx="72">
                  <c:v>2092.6999999999998</c:v>
                </c:pt>
                <c:pt idx="73">
                  <c:v>2108.1999999999998</c:v>
                </c:pt>
                <c:pt idx="74">
                  <c:v>2120.6</c:v>
                </c:pt>
                <c:pt idx="75">
                  <c:v>2135.1999999999998</c:v>
                </c:pt>
                <c:pt idx="76">
                  <c:v>2149.1999999999998</c:v>
                </c:pt>
                <c:pt idx="77">
                  <c:v>2148.6999999999998</c:v>
                </c:pt>
                <c:pt idx="78">
                  <c:v>2157.9</c:v>
                </c:pt>
                <c:pt idx="79">
                  <c:v>2162.9</c:v>
                </c:pt>
                <c:pt idx="80">
                  <c:v>2146.1999999999998</c:v>
                </c:pt>
                <c:pt idx="81">
                  <c:v>2164.5</c:v>
                </c:pt>
                <c:pt idx="82">
                  <c:v>2182.1999999999998</c:v>
                </c:pt>
                <c:pt idx="83">
                  <c:v>2186.6999999999998</c:v>
                </c:pt>
                <c:pt idx="84">
                  <c:v>2148.1</c:v>
                </c:pt>
                <c:pt idx="85">
                  <c:v>2183.4</c:v>
                </c:pt>
                <c:pt idx="86">
                  <c:v>2185.1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709-4F4C-82B8-4EF6DF652DC2}"/>
            </c:ext>
          </c:extLst>
        </c:ser>
        <c:ser>
          <c:idx val="2"/>
          <c:order val="1"/>
          <c:tx>
            <c:strRef>
              <c:f>Data!$M$1</c:f>
              <c:strCache>
                <c:ptCount val="1"/>
                <c:pt idx="0">
                  <c:v>February Estimate</c:v>
                </c:pt>
              </c:strCache>
            </c:strRef>
          </c:tx>
          <c:spPr>
            <a:ln w="44450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Data!$J$2:$J$103</c:f>
              <c:strCache>
                <c:ptCount val="102"/>
                <c:pt idx="0">
                  <c:v>Jan 2015</c:v>
                </c:pt>
                <c:pt idx="1">
                  <c:v>Feb 2015</c:v>
                </c:pt>
                <c:pt idx="2">
                  <c:v>Mar 2015</c:v>
                </c:pt>
                <c:pt idx="3">
                  <c:v>Apr 2015</c:v>
                </c:pt>
                <c:pt idx="4">
                  <c:v>May 2015</c:v>
                </c:pt>
                <c:pt idx="5">
                  <c:v>Jun 2015</c:v>
                </c:pt>
                <c:pt idx="6">
                  <c:v>Jul 2015</c:v>
                </c:pt>
                <c:pt idx="7">
                  <c:v>Aug 2015</c:v>
                </c:pt>
                <c:pt idx="8">
                  <c:v>Sep 2015</c:v>
                </c:pt>
                <c:pt idx="9">
                  <c:v>Oct 2015</c:v>
                </c:pt>
                <c:pt idx="10">
                  <c:v>Nov 2015</c:v>
                </c:pt>
                <c:pt idx="11">
                  <c:v>Dec 2015</c:v>
                </c:pt>
                <c:pt idx="12">
                  <c:v>Jan 2016</c:v>
                </c:pt>
                <c:pt idx="13">
                  <c:v>Feb 2016</c:v>
                </c:pt>
                <c:pt idx="14">
                  <c:v>Mar 2016</c:v>
                </c:pt>
                <c:pt idx="15">
                  <c:v>Apr 2016</c:v>
                </c:pt>
                <c:pt idx="16">
                  <c:v>May 2016</c:v>
                </c:pt>
                <c:pt idx="17">
                  <c:v>Jun 2016</c:v>
                </c:pt>
                <c:pt idx="18">
                  <c:v>Jul 2016</c:v>
                </c:pt>
                <c:pt idx="19">
                  <c:v>Aug 2016</c:v>
                </c:pt>
                <c:pt idx="20">
                  <c:v>Sep 2016</c:v>
                </c:pt>
                <c:pt idx="21">
                  <c:v>Oct 2016</c:v>
                </c:pt>
                <c:pt idx="22">
                  <c:v>Nov 2016</c:v>
                </c:pt>
                <c:pt idx="23">
                  <c:v>Dec 2016</c:v>
                </c:pt>
                <c:pt idx="24">
                  <c:v>Jan 2017</c:v>
                </c:pt>
                <c:pt idx="25">
                  <c:v>Feb 2017</c:v>
                </c:pt>
                <c:pt idx="26">
                  <c:v>Mar 2017</c:v>
                </c:pt>
                <c:pt idx="27">
                  <c:v>Apr 2017</c:v>
                </c:pt>
                <c:pt idx="28">
                  <c:v>May 2017</c:v>
                </c:pt>
                <c:pt idx="29">
                  <c:v>Jun 2017</c:v>
                </c:pt>
                <c:pt idx="30">
                  <c:v>Jul 2017</c:v>
                </c:pt>
                <c:pt idx="31">
                  <c:v>Aug 2017</c:v>
                </c:pt>
                <c:pt idx="32">
                  <c:v>Sep 2017</c:v>
                </c:pt>
                <c:pt idx="33">
                  <c:v>Oct 2017</c:v>
                </c:pt>
                <c:pt idx="34">
                  <c:v>Nov 2017</c:v>
                </c:pt>
                <c:pt idx="35">
                  <c:v>Dec 2017</c:v>
                </c:pt>
                <c:pt idx="36">
                  <c:v>Jan 2018</c:v>
                </c:pt>
                <c:pt idx="37">
                  <c:v>Feb 2018</c:v>
                </c:pt>
                <c:pt idx="38">
                  <c:v>Mar 2018</c:v>
                </c:pt>
                <c:pt idx="39">
                  <c:v>Apr 2018</c:v>
                </c:pt>
                <c:pt idx="40">
                  <c:v>May 2018</c:v>
                </c:pt>
                <c:pt idx="41">
                  <c:v>Jun 2018</c:v>
                </c:pt>
                <c:pt idx="42">
                  <c:v>Jul 2018</c:v>
                </c:pt>
                <c:pt idx="43">
                  <c:v>Aug 2018</c:v>
                </c:pt>
                <c:pt idx="44">
                  <c:v>Sep 2018</c:v>
                </c:pt>
                <c:pt idx="45">
                  <c:v>Oct 2018</c:v>
                </c:pt>
                <c:pt idx="46">
                  <c:v>Nov 2018</c:v>
                </c:pt>
                <c:pt idx="47">
                  <c:v>Dec 2018</c:v>
                </c:pt>
                <c:pt idx="48">
                  <c:v>Jan 2019</c:v>
                </c:pt>
                <c:pt idx="49">
                  <c:v>Feb 2019</c:v>
                </c:pt>
                <c:pt idx="50">
                  <c:v>Mar 2019</c:v>
                </c:pt>
                <c:pt idx="51">
                  <c:v>Apr 2019</c:v>
                </c:pt>
                <c:pt idx="52">
                  <c:v>May 2019</c:v>
                </c:pt>
                <c:pt idx="53">
                  <c:v>Jun 2019</c:v>
                </c:pt>
                <c:pt idx="54">
                  <c:v>Jul 2019</c:v>
                </c:pt>
                <c:pt idx="55">
                  <c:v>Aug 2019</c:v>
                </c:pt>
                <c:pt idx="56">
                  <c:v>Sep 2019</c:v>
                </c:pt>
                <c:pt idx="57">
                  <c:v>Oct 2019</c:v>
                </c:pt>
                <c:pt idx="58">
                  <c:v>Nov 2019</c:v>
                </c:pt>
                <c:pt idx="59">
                  <c:v>Dec 2019</c:v>
                </c:pt>
                <c:pt idx="60">
                  <c:v>Jan 2020</c:v>
                </c:pt>
                <c:pt idx="61">
                  <c:v>Feb 2020</c:v>
                </c:pt>
                <c:pt idx="62">
                  <c:v>Mar 2020</c:v>
                </c:pt>
                <c:pt idx="63">
                  <c:v>Apr 2020</c:v>
                </c:pt>
                <c:pt idx="64">
                  <c:v>May 2020</c:v>
                </c:pt>
                <c:pt idx="65">
                  <c:v>Jun 2020</c:v>
                </c:pt>
                <c:pt idx="66">
                  <c:v>Jul 2020</c:v>
                </c:pt>
                <c:pt idx="67">
                  <c:v>Aug 2020</c:v>
                </c:pt>
                <c:pt idx="68">
                  <c:v>Sep 2020</c:v>
                </c:pt>
                <c:pt idx="69">
                  <c:v>Oct 2020</c:v>
                </c:pt>
                <c:pt idx="70">
                  <c:v>Nov 2020</c:v>
                </c:pt>
                <c:pt idx="71">
                  <c:v>Dec 2020</c:v>
                </c:pt>
                <c:pt idx="72">
                  <c:v>Jan 2021</c:v>
                </c:pt>
                <c:pt idx="73">
                  <c:v>Feb 2021</c:v>
                </c:pt>
                <c:pt idx="74">
                  <c:v>Mar 2021</c:v>
                </c:pt>
                <c:pt idx="75">
                  <c:v>Apr 2021</c:v>
                </c:pt>
                <c:pt idx="76">
                  <c:v>May 2021</c:v>
                </c:pt>
                <c:pt idx="77">
                  <c:v>Jun 2021</c:v>
                </c:pt>
                <c:pt idx="78">
                  <c:v>Jul 2021</c:v>
                </c:pt>
                <c:pt idx="79">
                  <c:v>Aug 2021</c:v>
                </c:pt>
                <c:pt idx="80">
                  <c:v>Sep 2021</c:v>
                </c:pt>
                <c:pt idx="81">
                  <c:v>Oct 2021</c:v>
                </c:pt>
                <c:pt idx="82">
                  <c:v>Nov 2021</c:v>
                </c:pt>
                <c:pt idx="83">
                  <c:v>Dec 2021</c:v>
                </c:pt>
                <c:pt idx="84">
                  <c:v>Jan 2022</c:v>
                </c:pt>
                <c:pt idx="85">
                  <c:v>Feb 2022</c:v>
                </c:pt>
                <c:pt idx="86">
                  <c:v>Mar 2022</c:v>
                </c:pt>
                <c:pt idx="87">
                  <c:v>Apr 2022</c:v>
                </c:pt>
                <c:pt idx="88">
                  <c:v>May 2022</c:v>
                </c:pt>
                <c:pt idx="89">
                  <c:v>Jun 2022</c:v>
                </c:pt>
                <c:pt idx="90">
                  <c:v>Jul 2022</c:v>
                </c:pt>
                <c:pt idx="91">
                  <c:v>Aug 2022</c:v>
                </c:pt>
                <c:pt idx="92">
                  <c:v>Sep 2022</c:v>
                </c:pt>
                <c:pt idx="93">
                  <c:v>Oct 2022</c:v>
                </c:pt>
                <c:pt idx="94">
                  <c:v>Nov 2022</c:v>
                </c:pt>
                <c:pt idx="95">
                  <c:v>Dec 2022</c:v>
                </c:pt>
                <c:pt idx="96">
                  <c:v>Jan 2023</c:v>
                </c:pt>
                <c:pt idx="97">
                  <c:v>Feb 2023</c:v>
                </c:pt>
                <c:pt idx="98">
                  <c:v>Mar 2023</c:v>
                </c:pt>
                <c:pt idx="99">
                  <c:v>Apr 2023</c:v>
                </c:pt>
                <c:pt idx="100">
                  <c:v>May 2023</c:v>
                </c:pt>
                <c:pt idx="101">
                  <c:v>Jun 2023</c:v>
                </c:pt>
              </c:strCache>
              <c:extLst/>
            </c:strRef>
          </c:cat>
          <c:val>
            <c:numRef>
              <c:f>Data!$M$2:$M$103</c:f>
              <c:numCache>
                <c:formatCode>General</c:formatCode>
                <c:ptCount val="102"/>
                <c:pt idx="82">
                  <c:v>2178.1999999999998</c:v>
                </c:pt>
                <c:pt idx="83">
                  <c:v>2178.5951235606935</c:v>
                </c:pt>
                <c:pt idx="84">
                  <c:v>2135.5558447590388</c:v>
                </c:pt>
                <c:pt idx="85">
                  <c:v>2151.9957212894315</c:v>
                </c:pt>
                <c:pt idx="86">
                  <c:v>2168.6707263796757</c:v>
                </c:pt>
                <c:pt idx="87">
                  <c:v>2189.1474683954916</c:v>
                </c:pt>
                <c:pt idx="88">
                  <c:v>2202.0224675522995</c:v>
                </c:pt>
                <c:pt idx="89">
                  <c:v>2205.3000000000002</c:v>
                </c:pt>
                <c:pt idx="90">
                  <c:v>2193.0197938516831</c:v>
                </c:pt>
                <c:pt idx="91">
                  <c:v>2198.5659961413512</c:v>
                </c:pt>
                <c:pt idx="92">
                  <c:v>2196.846430827517</c:v>
                </c:pt>
                <c:pt idx="93">
                  <c:v>2205.9044512239475</c:v>
                </c:pt>
                <c:pt idx="94">
                  <c:v>2223.6352717675391</c:v>
                </c:pt>
                <c:pt idx="95">
                  <c:v>2224.3456211554681</c:v>
                </c:pt>
                <c:pt idx="96">
                  <c:v>2180.4025174989783</c:v>
                </c:pt>
                <c:pt idx="97">
                  <c:v>2197.1876314365095</c:v>
                </c:pt>
                <c:pt idx="98">
                  <c:v>2214.2128116336489</c:v>
                </c:pt>
                <c:pt idx="99">
                  <c:v>2235.119565231797</c:v>
                </c:pt>
                <c:pt idx="100">
                  <c:v>2248.2649393708975</c:v>
                </c:pt>
                <c:pt idx="101">
                  <c:v>2251.6113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709-4F4C-82B8-4EF6DF652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632831"/>
        <c:axId val="931498639"/>
      </c:lineChart>
      <c:catAx>
        <c:axId val="10356328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498639"/>
        <c:crosses val="autoZero"/>
        <c:auto val="1"/>
        <c:lblAlgn val="ctr"/>
        <c:lblOffset val="100"/>
        <c:tickLblSkip val="3"/>
        <c:tickMarkSkip val="6"/>
        <c:noMultiLvlLbl val="0"/>
      </c:catAx>
      <c:valAx>
        <c:axId val="931498639"/>
        <c:scaling>
          <c:orientation val="minMax"/>
          <c:max val="2300"/>
          <c:min val="18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(All Employees, in Thousands)</a:t>
                </a:r>
              </a:p>
            </c:rich>
          </c:tx>
          <c:layout>
            <c:manualLayout>
              <c:xMode val="edge"/>
              <c:yMode val="edge"/>
              <c:x val="2.1805165198268778E-2"/>
              <c:y val="0.3670636559063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632831"/>
        <c:crosses val="autoZero"/>
        <c:crossBetween val="between"/>
      </c:valAx>
      <c:valAx>
        <c:axId val="169158927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87199"/>
        <c:crosses val="max"/>
        <c:crossBetween val="between"/>
      </c:valAx>
      <c:catAx>
        <c:axId val="1597871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9158927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1119365514093345"/>
          <c:y val="0.92847090823722433"/>
          <c:w val="0.37590546337225628"/>
          <c:h val="4.1388295629366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US UNEMPLOYED PERSONS </a:t>
            </a:r>
            <a:r>
              <a:rPr lang="en-US" sz="1800" baseline="0" dirty="0"/>
              <a:t>PER JOB OPENING</a:t>
            </a:r>
            <a:endParaRPr lang="en-US" sz="1800" dirty="0"/>
          </a:p>
        </c:rich>
      </c:tx>
      <c:layout>
        <c:manualLayout>
          <c:xMode val="edge"/>
          <c:yMode val="edge"/>
          <c:x val="0.30750979497128078"/>
          <c:y val="1.4311717970109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744616874347015E-2"/>
          <c:y val="0.10081652389108833"/>
          <c:w val="0.91854701586214771"/>
          <c:h val="0.75758371326907137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chemeClr val="accent3">
                <a:lumMod val="40000"/>
                <a:lumOff val="60000"/>
                <a:alpha val="56000"/>
              </a:schemeClr>
            </a:solidFill>
            <a:ln>
              <a:noFill/>
            </a:ln>
            <a:effectLst/>
          </c:spPr>
          <c:invertIfNegative val="0"/>
          <c:cat>
            <c:numRef>
              <c:f>'FRED data source'!$E$7:$E$272</c:f>
              <c:numCache>
                <c:formatCode>m/d/yyyy</c:formatCode>
                <c:ptCount val="266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</c:numCache>
            </c:numRef>
          </c:cat>
          <c:val>
            <c:numRef>
              <c:f>'FRED data source'!$G$7:$G$272</c:f>
              <c:numCache>
                <c:formatCode>General</c:formatCode>
                <c:ptCount val="266"/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F-47F0-9EF8-A4F048E4D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75105871"/>
        <c:axId val="1703278783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'FRED data source'!$E$7:$E$272</c:f>
              <c:numCache>
                <c:formatCode>m/d/yyyy</c:formatCode>
                <c:ptCount val="266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</c:numCache>
            </c:numRef>
          </c:cat>
          <c:val>
            <c:numRef>
              <c:f>'FRED data source'!$F$7:$F$272</c:f>
              <c:numCache>
                <c:formatCode>General</c:formatCode>
                <c:ptCount val="266"/>
                <c:pt idx="11">
                  <c:v>1.1073113207547169</c:v>
                </c:pt>
                <c:pt idx="12">
                  <c:v>1.1507451280091707</c:v>
                </c:pt>
                <c:pt idx="13">
                  <c:v>1.1946242887973317</c:v>
                </c:pt>
                <c:pt idx="14">
                  <c:v>1.2895842083158338</c:v>
                </c:pt>
                <c:pt idx="15">
                  <c:v>1.3588299024918744</c:v>
                </c:pt>
                <c:pt idx="16">
                  <c:v>1.4070056497175141</c:v>
                </c:pt>
                <c:pt idx="17">
                  <c:v>1.4868149506993809</c:v>
                </c:pt>
                <c:pt idx="18">
                  <c:v>1.4803238138070609</c:v>
                </c:pt>
                <c:pt idx="19">
                  <c:v>1.75</c:v>
                </c:pt>
                <c:pt idx="20">
                  <c:v>1.7543601080815525</c:v>
                </c:pt>
                <c:pt idx="21">
                  <c:v>2.0755327758295117</c:v>
                </c:pt>
                <c:pt idx="22">
                  <c:v>2.12</c:v>
                </c:pt>
                <c:pt idx="23">
                  <c:v>2.2458525972259995</c:v>
                </c:pt>
                <c:pt idx="24">
                  <c:v>2.2119491754528249</c:v>
                </c:pt>
                <c:pt idx="25">
                  <c:v>2.3908614668218857</c:v>
                </c:pt>
                <c:pt idx="26">
                  <c:v>2.2990033222591362</c:v>
                </c:pt>
                <c:pt idx="27">
                  <c:v>2.4773840391817918</c:v>
                </c:pt>
                <c:pt idx="28">
                  <c:v>2.4295632050911196</c:v>
                </c:pt>
                <c:pt idx="29">
                  <c:v>2.4598475967174678</c:v>
                </c:pt>
                <c:pt idx="30">
                  <c:v>2.4918324918324917</c:v>
                </c:pt>
                <c:pt idx="31">
                  <c:v>2.3611032129655958</c:v>
                </c:pt>
                <c:pt idx="32">
                  <c:v>2.4995455922447745</c:v>
                </c:pt>
                <c:pt idx="33">
                  <c:v>2.3877551020408165</c:v>
                </c:pt>
                <c:pt idx="34">
                  <c:v>2.4245873648264085</c:v>
                </c:pt>
                <c:pt idx="35">
                  <c:v>2.7264121173871882</c:v>
                </c:pt>
                <c:pt idx="36">
                  <c:v>2.4760244115082823</c:v>
                </c:pt>
                <c:pt idx="37">
                  <c:v>2.6689377516258905</c:v>
                </c:pt>
                <c:pt idx="38">
                  <c:v>2.7712165214585349</c:v>
                </c:pt>
                <c:pt idx="39">
                  <c:v>2.8449163449163448</c:v>
                </c:pt>
                <c:pt idx="40">
                  <c:v>2.7233201581027666</c:v>
                </c:pt>
                <c:pt idx="41">
                  <c:v>2.7333333333333334</c:v>
                </c:pt>
                <c:pt idx="42">
                  <c:v>3.022811137202281</c:v>
                </c:pt>
                <c:pt idx="43">
                  <c:v>2.7887147335423199</c:v>
                </c:pt>
                <c:pt idx="44">
                  <c:v>2.8861209964412811</c:v>
                </c:pt>
                <c:pt idx="45">
                  <c:v>2.6420574886535553</c:v>
                </c:pt>
                <c:pt idx="46">
                  <c:v>2.5800240673886883</c:v>
                </c:pt>
                <c:pt idx="47">
                  <c:v>2.4361452841241946</c:v>
                </c:pt>
                <c:pt idx="48">
                  <c:v>2.4445093457943927</c:v>
                </c:pt>
                <c:pt idx="49">
                  <c:v>2.3122876557191394</c:v>
                </c:pt>
                <c:pt idx="50">
                  <c:v>2.4087943262411349</c:v>
                </c:pt>
                <c:pt idx="51">
                  <c:v>2.3269723725434348</c:v>
                </c:pt>
                <c:pt idx="52">
                  <c:v>2.2134770889487871</c:v>
                </c:pt>
                <c:pt idx="53">
                  <c:v>2.4830686245130358</c:v>
                </c:pt>
                <c:pt idx="54">
                  <c:v>2.1331934976402729</c:v>
                </c:pt>
                <c:pt idx="55">
                  <c:v>2.2564247387743577</c:v>
                </c:pt>
                <c:pt idx="56">
                  <c:v>2.0745878042397279</c:v>
                </c:pt>
                <c:pt idx="57">
                  <c:v>2.0443824499112351</c:v>
                </c:pt>
                <c:pt idx="58">
                  <c:v>2.2845622119815667</c:v>
                </c:pt>
                <c:pt idx="59">
                  <c:v>1.9474717722140402</c:v>
                </c:pt>
                <c:pt idx="60">
                  <c:v>2.0462670872765512</c:v>
                </c:pt>
                <c:pt idx="61">
                  <c:v>2.0126103404791928</c:v>
                </c:pt>
                <c:pt idx="62">
                  <c:v>1.9132047477744807</c:v>
                </c:pt>
                <c:pt idx="63">
                  <c:v>1.8446742005289734</c:v>
                </c:pt>
                <c:pt idx="64">
                  <c:v>2.0150118514616802</c:v>
                </c:pt>
                <c:pt idx="65">
                  <c:v>1.8522895125553915</c:v>
                </c:pt>
                <c:pt idx="66">
                  <c:v>1.7401315789473684</c:v>
                </c:pt>
                <c:pt idx="67">
                  <c:v>1.7732979237083535</c:v>
                </c:pt>
                <c:pt idx="68">
                  <c:v>1.7355238970588236</c:v>
                </c:pt>
                <c:pt idx="69">
                  <c:v>1.7813097514340344</c:v>
                </c:pt>
                <c:pt idx="70">
                  <c:v>1.7810734463276836</c:v>
                </c:pt>
                <c:pt idx="71">
                  <c:v>1.6999065857076132</c:v>
                </c:pt>
                <c:pt idx="72">
                  <c:v>1.6065499204002729</c:v>
                </c:pt>
                <c:pt idx="73">
                  <c:v>1.6610404624277457</c:v>
                </c:pt>
                <c:pt idx="74">
                  <c:v>1.4945054945054945</c:v>
                </c:pt>
                <c:pt idx="75">
                  <c:v>1.4864300626304803</c:v>
                </c:pt>
                <c:pt idx="76">
                  <c:v>1.5639704234819629</c:v>
                </c:pt>
                <c:pt idx="77">
                  <c:v>1.5173385348938015</c:v>
                </c:pt>
                <c:pt idx="78">
                  <c:v>1.6329085116067366</c:v>
                </c:pt>
                <c:pt idx="79">
                  <c:v>1.50552016985138</c:v>
                </c:pt>
                <c:pt idx="80">
                  <c:v>1.4454295967912181</c:v>
                </c:pt>
                <c:pt idx="81">
                  <c:v>1.4652581137007188</c:v>
                </c:pt>
                <c:pt idx="82">
                  <c:v>1.4794402583423036</c:v>
                </c:pt>
                <c:pt idx="83">
                  <c:v>1.4636363636363636</c:v>
                </c:pt>
                <c:pt idx="84">
                  <c:v>1.4940163762334664</c:v>
                </c:pt>
                <c:pt idx="85">
                  <c:v>1.474143434773356</c:v>
                </c:pt>
                <c:pt idx="86">
                  <c:v>1.356509471987102</c:v>
                </c:pt>
                <c:pt idx="87">
                  <c:v>1.4608658562593304</c:v>
                </c:pt>
                <c:pt idx="88">
                  <c:v>1.4528666523512992</c:v>
                </c:pt>
                <c:pt idx="89">
                  <c:v>1.4363037662070386</c:v>
                </c:pt>
                <c:pt idx="90">
                  <c:v>1.5548064375815571</c:v>
                </c:pt>
                <c:pt idx="91">
                  <c:v>1.5545534535855696</c:v>
                </c:pt>
                <c:pt idx="92">
                  <c:v>1.5412725709372312</c:v>
                </c:pt>
                <c:pt idx="93">
                  <c:v>1.5610440034512512</c:v>
                </c:pt>
                <c:pt idx="94">
                  <c:v>1.5583297460180801</c:v>
                </c:pt>
                <c:pt idx="95">
                  <c:v>1.682068206820682</c:v>
                </c:pt>
                <c:pt idx="96">
                  <c:v>1.6619809688581315</c:v>
                </c:pt>
                <c:pt idx="97">
                  <c:v>1.7520448702967983</c:v>
                </c:pt>
                <c:pt idx="98">
                  <c:v>1.8513609467455621</c:v>
                </c:pt>
                <c:pt idx="99">
                  <c:v>1.8926889714993804</c:v>
                </c:pt>
                <c:pt idx="100">
                  <c:v>2.0016690510252744</c:v>
                </c:pt>
                <c:pt idx="101">
                  <c:v>2.2389033942558747</c:v>
                </c:pt>
                <c:pt idx="102">
                  <c:v>2.3838356895172046</c:v>
                </c:pt>
                <c:pt idx="103">
                  <c:v>2.568862275449102</c:v>
                </c:pt>
                <c:pt idx="104">
                  <c:v>2.9466170080695222</c:v>
                </c:pt>
                <c:pt idx="105">
                  <c:v>2.9831211134142732</c:v>
                </c:pt>
                <c:pt idx="106">
                  <c:v>3.2615289384091612</c:v>
                </c:pt>
                <c:pt idx="107">
                  <c:v>3.5874125874125875</c:v>
                </c:pt>
                <c:pt idx="108">
                  <c:v>4.4039444850255665</c:v>
                </c:pt>
                <c:pt idx="109">
                  <c:v>4.5034916201117321</c:v>
                </c:pt>
                <c:pt idx="110">
                  <c:v>5.2983425414364644</c:v>
                </c:pt>
                <c:pt idx="111">
                  <c:v>6.0361655773420475</c:v>
                </c:pt>
                <c:pt idx="112">
                  <c:v>5.6881129854845041</c:v>
                </c:pt>
                <c:pt idx="113">
                  <c:v>5.8757491010787053</c:v>
                </c:pt>
                <c:pt idx="114">
                  <c:v>6.541666666666667</c:v>
                </c:pt>
                <c:pt idx="115">
                  <c:v>6.3361847733105217</c:v>
                </c:pt>
                <c:pt idx="116">
                  <c:v>6.0349819059107359</c:v>
                </c:pt>
                <c:pt idx="117">
                  <c:v>6.3807148794679964</c:v>
                </c:pt>
                <c:pt idx="118">
                  <c:v>6.0803036356372351</c:v>
                </c:pt>
                <c:pt idx="119">
                  <c:v>5.8792834890965731</c:v>
                </c:pt>
                <c:pt idx="120">
                  <c:v>5.3034896016919282</c:v>
                </c:pt>
                <c:pt idx="121">
                  <c:v>5.6687921980495126</c:v>
                </c:pt>
                <c:pt idx="122">
                  <c:v>5.6745054124673384</c:v>
                </c:pt>
                <c:pt idx="123">
                  <c:v>4.8604503647320012</c:v>
                </c:pt>
                <c:pt idx="124">
                  <c:v>4.9695448460508702</c:v>
                </c:pt>
                <c:pt idx="125">
                  <c:v>5.1674401999285973</c:v>
                </c:pt>
                <c:pt idx="126">
                  <c:v>4.7086307592472423</c:v>
                </c:pt>
                <c:pt idx="127">
                  <c:v>4.8842947649216404</c:v>
                </c:pt>
                <c:pt idx="128">
                  <c:v>4.9962302947224124</c:v>
                </c:pt>
                <c:pt idx="129">
                  <c:v>4.4871715610510048</c:v>
                </c:pt>
                <c:pt idx="130">
                  <c:v>4.6966677047648711</c:v>
                </c:pt>
                <c:pt idx="131">
                  <c:v>4.6919555264879005</c:v>
                </c:pt>
                <c:pt idx="132">
                  <c:v>4.514497422680412</c:v>
                </c:pt>
                <c:pt idx="133">
                  <c:v>4.283942963422195</c:v>
                </c:pt>
                <c:pt idx="134">
                  <c:v>4.2125114995400184</c:v>
                </c:pt>
                <c:pt idx="135">
                  <c:v>4.2826020251610926</c:v>
                </c:pt>
                <c:pt idx="136">
                  <c:v>4.358288770053476</c:v>
                </c:pt>
                <c:pt idx="137">
                  <c:v>4.0410998552821997</c:v>
                </c:pt>
                <c:pt idx="138">
                  <c:v>3.798785536847916</c:v>
                </c:pt>
                <c:pt idx="139">
                  <c:v>4.1507960348452988</c:v>
                </c:pt>
                <c:pt idx="140">
                  <c:v>3.6958134605193429</c:v>
                </c:pt>
                <c:pt idx="141">
                  <c:v>3.7562862669245649</c:v>
                </c:pt>
                <c:pt idx="142">
                  <c:v>3.7312762973352034</c:v>
                </c:pt>
                <c:pt idx="143">
                  <c:v>3.4747876857749471</c:v>
                </c:pt>
                <c:pt idx="144">
                  <c:v>3.2737272959836274</c:v>
                </c:pt>
                <c:pt idx="145">
                  <c:v>3.5434181415929205</c:v>
                </c:pt>
                <c:pt idx="146">
                  <c:v>3.1950238753455644</c:v>
                </c:pt>
                <c:pt idx="147">
                  <c:v>3.3340363828104405</c:v>
                </c:pt>
                <c:pt idx="148">
                  <c:v>3.3011734028683182</c:v>
                </c:pt>
                <c:pt idx="149">
                  <c:v>3.2452058297110713</c:v>
                </c:pt>
                <c:pt idx="150">
                  <c:v>3.3884872824631862</c:v>
                </c:pt>
                <c:pt idx="151">
                  <c:v>3.2740876870569702</c:v>
                </c:pt>
                <c:pt idx="152">
                  <c:v>3.1208140133951572</c:v>
                </c:pt>
                <c:pt idx="153">
                  <c:v>3.2116556291390728</c:v>
                </c:pt>
                <c:pt idx="154">
                  <c:v>3.0956678700361011</c:v>
                </c:pt>
                <c:pt idx="155">
                  <c:v>3.0977329974811085</c:v>
                </c:pt>
                <c:pt idx="156">
                  <c:v>3.1789446851899057</c:v>
                </c:pt>
                <c:pt idx="157">
                  <c:v>2.9845154845154847</c:v>
                </c:pt>
                <c:pt idx="158">
                  <c:v>2.8677625122669284</c:v>
                </c:pt>
                <c:pt idx="159">
                  <c:v>2.9488465396188568</c:v>
                </c:pt>
                <c:pt idx="160">
                  <c:v>2.8115802171290714</c:v>
                </c:pt>
                <c:pt idx="161">
                  <c:v>2.8315662650602409</c:v>
                </c:pt>
                <c:pt idx="162">
                  <c:v>2.9176319176319176</c:v>
                </c:pt>
                <c:pt idx="163">
                  <c:v>2.7610771113831087</c:v>
                </c:pt>
                <c:pt idx="164">
                  <c:v>2.7301356589147288</c:v>
                </c:pt>
                <c:pt idx="165">
                  <c:v>2.6376125059213642</c:v>
                </c:pt>
                <c:pt idx="166">
                  <c:v>2.6188395241563485</c:v>
                </c:pt>
                <c:pt idx="167">
                  <c:v>2.524629944188304</c:v>
                </c:pt>
                <c:pt idx="168">
                  <c:v>2.4720135691785803</c:v>
                </c:pt>
                <c:pt idx="169">
                  <c:v>2.3665675737479992</c:v>
                </c:pt>
                <c:pt idx="170">
                  <c:v>2.3655423883318139</c:v>
                </c:pt>
                <c:pt idx="171">
                  <c:v>2.1248357424441524</c:v>
                </c:pt>
                <c:pt idx="172">
                  <c:v>2.0768906677901833</c:v>
                </c:pt>
                <c:pt idx="173">
                  <c:v>1.8988358089120836</c:v>
                </c:pt>
                <c:pt idx="174">
                  <c:v>1.9826661163846471</c:v>
                </c:pt>
                <c:pt idx="175">
                  <c:v>1.7945410357076088</c:v>
                </c:pt>
                <c:pt idx="176">
                  <c:v>1.8848188848188847</c:v>
                </c:pt>
                <c:pt idx="177">
                  <c:v>1.7936951316839584</c:v>
                </c:pt>
                <c:pt idx="178">
                  <c:v>1.8769357836052034</c:v>
                </c:pt>
                <c:pt idx="179">
                  <c:v>1.6992202729044834</c:v>
                </c:pt>
                <c:pt idx="180">
                  <c:v>1.6626122754491017</c:v>
                </c:pt>
                <c:pt idx="181">
                  <c:v>1.5731796560556166</c:v>
                </c:pt>
                <c:pt idx="182">
                  <c:v>1.6343570057581573</c:v>
                </c:pt>
                <c:pt idx="183">
                  <c:v>1.527331189710611</c:v>
                </c:pt>
                <c:pt idx="184">
                  <c:v>1.5879920905985978</c:v>
                </c:pt>
                <c:pt idx="185">
                  <c:v>1.5714557926829269</c:v>
                </c:pt>
                <c:pt idx="186">
                  <c:v>1.3485799207397622</c:v>
                </c:pt>
                <c:pt idx="187">
                  <c:v>1.4618620815803915</c:v>
                </c:pt>
                <c:pt idx="188">
                  <c:v>1.4407798833819243</c:v>
                </c:pt>
                <c:pt idx="189">
                  <c:v>1.3722501299151222</c:v>
                </c:pt>
                <c:pt idx="190">
                  <c:v>1.4015416958654521</c:v>
                </c:pt>
                <c:pt idx="191">
                  <c:v>1.3527801539777589</c:v>
                </c:pt>
                <c:pt idx="192">
                  <c:v>1.2686294078509648</c:v>
                </c:pt>
                <c:pt idx="193">
                  <c:v>1.334835355285962</c:v>
                </c:pt>
                <c:pt idx="194">
                  <c:v>1.2989068363517702</c:v>
                </c:pt>
                <c:pt idx="195">
                  <c:v>1.3901430294675168</c:v>
                </c:pt>
                <c:pt idx="196">
                  <c:v>1.3245629219317985</c:v>
                </c:pt>
                <c:pt idx="197">
                  <c:v>1.3486590038314177</c:v>
                </c:pt>
                <c:pt idx="198">
                  <c:v>1.2816169070781618</c:v>
                </c:pt>
                <c:pt idx="199">
                  <c:v>1.3711467324290998</c:v>
                </c:pt>
                <c:pt idx="200">
                  <c:v>1.3553169734151329</c:v>
                </c:pt>
                <c:pt idx="201">
                  <c:v>1.3970667143623681</c:v>
                </c:pt>
                <c:pt idx="202">
                  <c:v>1.2649472450175849</c:v>
                </c:pt>
                <c:pt idx="203">
                  <c:v>1.2610663983903421</c:v>
                </c:pt>
                <c:pt idx="204">
                  <c:v>1.3295353391490119</c:v>
                </c:pt>
                <c:pt idx="205">
                  <c:v>1.2458213743035624</c:v>
                </c:pt>
                <c:pt idx="206">
                  <c:v>1.2171743245568749</c:v>
                </c:pt>
                <c:pt idx="207">
                  <c:v>1.1638483007716303</c:v>
                </c:pt>
                <c:pt idx="208">
                  <c:v>1.201510470305527</c:v>
                </c:pt>
                <c:pt idx="209">
                  <c:v>1.0900872323552735</c:v>
                </c:pt>
                <c:pt idx="210">
                  <c:v>1.1048412952869509</c:v>
                </c:pt>
                <c:pt idx="211">
                  <c:v>1.1284257488846399</c:v>
                </c:pt>
                <c:pt idx="212">
                  <c:v>1.084493670886076</c:v>
                </c:pt>
                <c:pt idx="213">
                  <c:v>1.0455680399500624</c:v>
                </c:pt>
                <c:pt idx="214">
                  <c:v>1.080210492744379</c:v>
                </c:pt>
                <c:pt idx="215">
                  <c:v>1.0467171717171717</c:v>
                </c:pt>
                <c:pt idx="216">
                  <c:v>0.98725147973895888</c:v>
                </c:pt>
                <c:pt idx="217">
                  <c:v>1.0012161751292186</c:v>
                </c:pt>
                <c:pt idx="218">
                  <c:v>0.94705192138457028</c:v>
                </c:pt>
                <c:pt idx="219">
                  <c:v>0.93408662900188322</c:v>
                </c:pt>
                <c:pt idx="220">
                  <c:v>0.88450543167524298</c:v>
                </c:pt>
                <c:pt idx="221">
                  <c:v>0.89070056653309382</c:v>
                </c:pt>
                <c:pt idx="222">
                  <c:v>0.85783768760422452</c:v>
                </c:pt>
                <c:pt idx="223">
                  <c:v>0.8552211898488421</c:v>
                </c:pt>
                <c:pt idx="224">
                  <c:v>0.82629427792915533</c:v>
                </c:pt>
                <c:pt idx="225">
                  <c:v>0.84589273591310254</c:v>
                </c:pt>
                <c:pt idx="226">
                  <c:v>0.8113257475522625</c:v>
                </c:pt>
                <c:pt idx="227">
                  <c:v>0.85796906523201077</c:v>
                </c:pt>
                <c:pt idx="228">
                  <c:v>0.86417770640974179</c:v>
                </c:pt>
                <c:pt idx="229">
                  <c:v>0.86738452819495604</c:v>
                </c:pt>
                <c:pt idx="230">
                  <c:v>0.84234972677595632</c:v>
                </c:pt>
                <c:pt idx="231">
                  <c:v>0.81644518272425248</c:v>
                </c:pt>
                <c:pt idx="232">
                  <c:v>0.81357093899931465</c:v>
                </c:pt>
                <c:pt idx="233">
                  <c:v>0.82636071078774309</c:v>
                </c:pt>
                <c:pt idx="234">
                  <c:v>0.84519774011299431</c:v>
                </c:pt>
                <c:pt idx="235">
                  <c:v>0.83912069448333804</c:v>
                </c:pt>
                <c:pt idx="236">
                  <c:v>0.81211267605633808</c:v>
                </c:pt>
                <c:pt idx="237">
                  <c:v>0.80625589861129832</c:v>
                </c:pt>
                <c:pt idx="238">
                  <c:v>0.85991879350348033</c:v>
                </c:pt>
                <c:pt idx="239">
                  <c:v>0.86945557039014987</c:v>
                </c:pt>
                <c:pt idx="240">
                  <c:v>0.81357352325094257</c:v>
                </c:pt>
                <c:pt idx="241">
                  <c:v>0.81601484441906935</c:v>
                </c:pt>
                <c:pt idx="242">
                  <c:v>1.2105085318465958</c:v>
                </c:pt>
                <c:pt idx="243">
                  <c:v>4.8923338288383942</c:v>
                </c:pt>
                <c:pt idx="244">
                  <c:v>3.8485572505054217</c:v>
                </c:pt>
                <c:pt idx="245">
                  <c:v>2.9170392449080973</c:v>
                </c:pt>
                <c:pt idx="246">
                  <c:v>2.460051351759553</c:v>
                </c:pt>
                <c:pt idx="247">
                  <c:v>2.1428345209817894</c:v>
                </c:pt>
                <c:pt idx="248">
                  <c:v>1.9377887280566677</c:v>
                </c:pt>
                <c:pt idx="249">
                  <c:v>1.6169624672679663</c:v>
                </c:pt>
                <c:pt idx="250">
                  <c:v>1.5746639392168322</c:v>
                </c:pt>
                <c:pt idx="251">
                  <c:v>1.5550590948400116</c:v>
                </c:pt>
                <c:pt idx="252">
                  <c:v>1.407632743362832</c:v>
                </c:pt>
                <c:pt idx="253">
                  <c:v>1.2712468193384223</c:v>
                </c:pt>
                <c:pt idx="254">
                  <c:v>1.1428066037735849</c:v>
                </c:pt>
                <c:pt idx="255">
                  <c:v>1.0490016189962224</c:v>
                </c:pt>
                <c:pt idx="256">
                  <c:v>0.959746861707646</c:v>
                </c:pt>
                <c:pt idx="257">
                  <c:v>0.96447421843280556</c:v>
                </c:pt>
                <c:pt idx="258">
                  <c:v>0.80413614022071778</c:v>
                </c:pt>
                <c:pt idx="259">
                  <c:v>0.784551698184213</c:v>
                </c:pt>
                <c:pt idx="260">
                  <c:v>0.71826103251194606</c:v>
                </c:pt>
                <c:pt idx="261">
                  <c:v>0.66477375157742924</c:v>
                </c:pt>
                <c:pt idx="262">
                  <c:v>0.62277971067570037</c:v>
                </c:pt>
                <c:pt idx="263">
                  <c:v>0.551974143955276</c:v>
                </c:pt>
                <c:pt idx="264">
                  <c:v>0.57724009571922363</c:v>
                </c:pt>
                <c:pt idx="265">
                  <c:v>0.55654180720752711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4F-47F0-9EF8-A4F048E4D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1517663"/>
        <c:axId val="1701876159"/>
      </c:lineChart>
      <c:dateAx>
        <c:axId val="1271517663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876159"/>
        <c:crosses val="autoZero"/>
        <c:auto val="1"/>
        <c:lblOffset val="100"/>
        <c:baseTimeUnit val="months"/>
        <c:majorUnit val="12"/>
        <c:majorTimeUnit val="months"/>
      </c:dateAx>
      <c:valAx>
        <c:axId val="170187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A5A5A5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i="0" baseline="0">
                    <a:effectLst/>
                  </a:rPr>
                  <a:t>Number of Unemployed Job Seekers per Job Opening</a:t>
                </a:r>
                <a:endParaRPr lang="en-US" sz="1050">
                  <a:effectLst/>
                </a:endParaRPr>
              </a:p>
            </c:rich>
          </c:tx>
          <c:layout>
            <c:manualLayout>
              <c:xMode val="edge"/>
              <c:yMode val="edge"/>
              <c:x val="1.8033588192780253E-2"/>
              <c:y val="0.18473817690775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517663"/>
        <c:crosses val="autoZero"/>
        <c:crossBetween val="between"/>
      </c:valAx>
      <c:valAx>
        <c:axId val="1703278783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105871"/>
        <c:crosses val="max"/>
        <c:crossBetween val="between"/>
      </c:valAx>
      <c:dateAx>
        <c:axId val="1275105871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703278783"/>
        <c:crosses val="autoZero"/>
        <c:auto val="1"/>
        <c:lblOffset val="100"/>
        <c:baseTimeUnit val="months"/>
      </c:dateAx>
      <c:spPr>
        <a:noFill/>
        <a:ln>
          <a:solidFill>
            <a:srgbClr val="A5A5A5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SOUTH CAROLINA PERSONAL INCOME</a:t>
            </a:r>
            <a:endParaRPr lang="en-US" sz="1400" b="0" i="0" baseline="0" dirty="0">
              <a:effectLst/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Actual, Estimate, and Trend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683042337099181E-2"/>
          <c:y val="0.14905797844494936"/>
          <c:w val="0.8557012438662559"/>
          <c:h val="0.65464815184599523"/>
        </c:manualLayout>
      </c:layout>
      <c:areaChart>
        <c:grouping val="stacked"/>
        <c:varyColors val="0"/>
        <c:ser>
          <c:idx val="4"/>
          <c:order val="3"/>
          <c:tx>
            <c:strRef>
              <c:f>'Personal Income'!$V$2</c:f>
              <c:strCache>
                <c:ptCount val="1"/>
                <c:pt idx="0">
                  <c:v>10-Yr Trend</c:v>
                </c:pt>
              </c:strCache>
            </c:strRef>
          </c:tx>
          <c:spPr>
            <a:noFill/>
            <a:ln>
              <a:noFill/>
              <a:prstDash val="sysDot"/>
            </a:ln>
            <a:effectLst/>
          </c:spPr>
          <c:val>
            <c:numRef>
              <c:f>'Personal Income'!$V$83:$V$104</c:f>
              <c:numCache>
                <c:formatCode>_(* #,##0.0_);_(* \(#,##0.0\);_(* "-"??_);_(@_)</c:formatCode>
                <c:ptCount val="22"/>
                <c:pt idx="0">
                  <c:v>218535.28621951214</c:v>
                </c:pt>
                <c:pt idx="1">
                  <c:v>220795.3323170731</c:v>
                </c:pt>
                <c:pt idx="2">
                  <c:v>223055.37841463409</c:v>
                </c:pt>
                <c:pt idx="3">
                  <c:v>225315.42451219505</c:v>
                </c:pt>
                <c:pt idx="4">
                  <c:v>227575.47060975604</c:v>
                </c:pt>
                <c:pt idx="5">
                  <c:v>229835.516707317</c:v>
                </c:pt>
                <c:pt idx="6">
                  <c:v>232095.56280487799</c:v>
                </c:pt>
                <c:pt idx="7">
                  <c:v>234355.60890243895</c:v>
                </c:pt>
                <c:pt idx="8">
                  <c:v>236615.65499999994</c:v>
                </c:pt>
                <c:pt idx="9">
                  <c:v>238875.7010975609</c:v>
                </c:pt>
                <c:pt idx="10">
                  <c:v>241135.74719512189</c:v>
                </c:pt>
                <c:pt idx="11">
                  <c:v>243395.79329268285</c:v>
                </c:pt>
                <c:pt idx="12">
                  <c:v>245655.83939024384</c:v>
                </c:pt>
                <c:pt idx="13">
                  <c:v>247915.8854878048</c:v>
                </c:pt>
                <c:pt idx="14">
                  <c:v>250175.93158536579</c:v>
                </c:pt>
                <c:pt idx="15">
                  <c:v>252435.97768292678</c:v>
                </c:pt>
                <c:pt idx="16">
                  <c:v>254696.02378048774</c:v>
                </c:pt>
                <c:pt idx="17">
                  <c:v>256956.0698780487</c:v>
                </c:pt>
                <c:pt idx="18">
                  <c:v>259216.11597560969</c:v>
                </c:pt>
                <c:pt idx="19">
                  <c:v>261476.16207317065</c:v>
                </c:pt>
                <c:pt idx="20">
                  <c:v>263736.20817073167</c:v>
                </c:pt>
                <c:pt idx="21">
                  <c:v>265996.25426829263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E-4778-8789-681CC79FAB2A}"/>
            </c:ext>
          </c:extLst>
        </c:ser>
        <c:ser>
          <c:idx val="5"/>
          <c:order val="4"/>
          <c:tx>
            <c:strRef>
              <c:f>'Personal Income'!$X$2</c:f>
              <c:strCache>
                <c:ptCount val="1"/>
                <c:pt idx="0">
                  <c:v>Shade</c:v>
                </c:pt>
              </c:strCache>
            </c:strRef>
          </c:tx>
          <c:spPr>
            <a:solidFill>
              <a:srgbClr val="4472C4">
                <a:lumMod val="40000"/>
                <a:lumOff val="60000"/>
                <a:alpha val="28000"/>
              </a:srgbClr>
            </a:solidFill>
            <a:ln>
              <a:noFill/>
            </a:ln>
            <a:effectLst/>
          </c:spPr>
          <c:val>
            <c:numRef>
              <c:f>'Personal Income'!$X$83:$X$104</c:f>
              <c:numCache>
                <c:formatCode>_(* #,##0.00_);_(* \(#,##0.00\);_(* "-"??_);_(@_)</c:formatCode>
                <c:ptCount val="22"/>
                <c:pt idx="0">
                  <c:v>1037.6713562454097</c:v>
                </c:pt>
                <c:pt idx="1">
                  <c:v>1294.2921418013575</c:v>
                </c:pt>
                <c:pt idx="2">
                  <c:v>1550.9129273572471</c:v>
                </c:pt>
                <c:pt idx="3">
                  <c:v>1807.5337129131658</c:v>
                </c:pt>
                <c:pt idx="4">
                  <c:v>2064.1544984690554</c:v>
                </c:pt>
                <c:pt idx="5">
                  <c:v>2320.7752840249741</c:v>
                </c:pt>
                <c:pt idx="6">
                  <c:v>2577.3960695808637</c:v>
                </c:pt>
                <c:pt idx="7">
                  <c:v>2834.0168551367824</c:v>
                </c:pt>
                <c:pt idx="8">
                  <c:v>3090.6376406927011</c:v>
                </c:pt>
                <c:pt idx="9">
                  <c:v>3347.2584262486198</c:v>
                </c:pt>
                <c:pt idx="10">
                  <c:v>3603.8792118045094</c:v>
                </c:pt>
                <c:pt idx="11">
                  <c:v>3860.4999973604281</c:v>
                </c:pt>
                <c:pt idx="12">
                  <c:v>4117.1207829163177</c:v>
                </c:pt>
                <c:pt idx="13">
                  <c:v>4373.7415684722364</c:v>
                </c:pt>
                <c:pt idx="14">
                  <c:v>4630.362354028126</c:v>
                </c:pt>
                <c:pt idx="15">
                  <c:v>4886.9831395840447</c:v>
                </c:pt>
                <c:pt idx="16">
                  <c:v>5143.6039251399925</c:v>
                </c:pt>
                <c:pt idx="17">
                  <c:v>5400.2247106958821</c:v>
                </c:pt>
                <c:pt idx="18">
                  <c:v>5656.8454962517717</c:v>
                </c:pt>
                <c:pt idx="19">
                  <c:v>5913.4662818076904</c:v>
                </c:pt>
                <c:pt idx="20">
                  <c:v>6170.0870673635509</c:v>
                </c:pt>
                <c:pt idx="21">
                  <c:v>6426.7078529194696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AE-4778-8789-681CC79FA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7023856"/>
        <c:axId val="1729966288"/>
      </c:areaChart>
      <c:barChart>
        <c:barDir val="col"/>
        <c:grouping val="clustered"/>
        <c:varyColors val="0"/>
        <c:ser>
          <c:idx val="2"/>
          <c:order val="2"/>
          <c:tx>
            <c:strRef>
              <c:f>'PI Dashboard'!$H$2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rgbClr val="E7E6E6">
                <a:lumMod val="90000"/>
                <a:alpha val="60000"/>
              </a:srgbClr>
            </a:solidFill>
            <a:ln>
              <a:noFill/>
            </a:ln>
            <a:effectLst/>
          </c:spPr>
          <c:invertIfNegative val="0"/>
          <c:cat>
            <c:multiLvlStrRef>
              <c:f>'PI Dashboard'!$A$3:$B$20</c:f>
              <c:multiLvlStrCache>
                <c:ptCount val="18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</c:lvl>
              </c:multiLvlStrCache>
            </c:multiLvlStrRef>
          </c:cat>
          <c:val>
            <c:numRef>
              <c:f>'PI Dashboard'!$H$3:$H$24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AE-4778-8789-681CC79FA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1442627728"/>
        <c:axId val="1434580336"/>
      </c:barChart>
      <c:lineChart>
        <c:grouping val="standard"/>
        <c:varyColors val="0"/>
        <c:ser>
          <c:idx val="0"/>
          <c:order val="0"/>
          <c:tx>
            <c:strRef>
              <c:f>'PI Dashboard'!$C$2</c:f>
              <c:strCache>
                <c:ptCount val="1"/>
                <c:pt idx="0">
                  <c:v>Actual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5B9BD5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multiLvlStrRef>
              <c:f>'PI Dashboard'!$A$3:$B$24</c:f>
              <c:multiLvlStrCache>
                <c:ptCount val="22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</c:lvl>
              </c:multiLvlStrCache>
            </c:multiLvlStrRef>
          </c:cat>
          <c:val>
            <c:numRef>
              <c:f>'PI Dashboard'!$C$3:$C$24</c:f>
              <c:numCache>
                <c:formatCode>_("$"* #,##0_);_("$"* \(#,##0\);_("$"* "-"??_);_(@_)</c:formatCode>
                <c:ptCount val="22"/>
                <c:pt idx="0">
                  <c:v>218617.8</c:v>
                </c:pt>
                <c:pt idx="1">
                  <c:v>221005.8</c:v>
                </c:pt>
                <c:pt idx="2">
                  <c:v>223840.8</c:v>
                </c:pt>
                <c:pt idx="3">
                  <c:v>226794.3</c:v>
                </c:pt>
                <c:pt idx="4">
                  <c:v>231953.5</c:v>
                </c:pt>
                <c:pt idx="5">
                  <c:v>232972.6</c:v>
                </c:pt>
                <c:pt idx="6">
                  <c:v>235048.8</c:v>
                </c:pt>
                <c:pt idx="7">
                  <c:v>237799.8</c:v>
                </c:pt>
                <c:pt idx="8">
                  <c:v>240475.4</c:v>
                </c:pt>
                <c:pt idx="9">
                  <c:v>263820.79999999999</c:v>
                </c:pt>
                <c:pt idx="10">
                  <c:v>249264.9</c:v>
                </c:pt>
                <c:pt idx="11">
                  <c:v>248733.3</c:v>
                </c:pt>
                <c:pt idx="12">
                  <c:v>284966.3</c:v>
                </c:pt>
                <c:pt idx="13">
                  <c:v>263070.3</c:v>
                </c:pt>
                <c:pt idx="14">
                  <c:v>264333.2</c:v>
                </c:pt>
                <c:pt idx="15">
                  <c:v>268827.09999999998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50AE-4778-8789-681CC79FAB2A}"/>
            </c:ext>
          </c:extLst>
        </c:ser>
        <c:ser>
          <c:idx val="1"/>
          <c:order val="1"/>
          <c:tx>
            <c:strRef>
              <c:f>'PI Dashboard'!$E$2</c:f>
              <c:strCache>
                <c:ptCount val="1"/>
                <c:pt idx="0">
                  <c:v>May Estimate</c:v>
                </c:pt>
              </c:strCache>
              <c:extLst xmlns:c15="http://schemas.microsoft.com/office/drawing/2012/chart"/>
            </c:strRef>
          </c:tx>
          <c:spPr>
            <a:ln w="50800" cap="rnd">
              <a:solidFill>
                <a:srgbClr val="5B9BD5">
                  <a:lumMod val="50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cat>
            <c:multiLvlStrRef>
              <c:f>'PI Dashboard'!$A$3:$B$24</c:f>
              <c:multiLvlStrCache>
                <c:ptCount val="22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</c:lvl>
              </c:multiLvlStrCache>
              <c:extLst xmlns:c15="http://schemas.microsoft.com/office/drawing/2012/chart"/>
            </c:multiLvlStrRef>
          </c:cat>
          <c:val>
            <c:numRef>
              <c:f>'PI Dashboard'!$E$3:$E$24</c:f>
              <c:numCache>
                <c:formatCode>General</c:formatCode>
                <c:ptCount val="22"/>
                <c:pt idx="15" formatCode="_(&quot;$&quot;* #,##0_);_(&quot;$&quot;* \(#,##0\);_(&quot;$&quot;* &quot;-&quot;??_);_(@_)">
                  <c:v>268827.09999999998</c:v>
                </c:pt>
                <c:pt idx="16" formatCode="_(&quot;$&quot;* #,##0_);_(&quot;$&quot;* \(#,##0\);_(&quot;$&quot;* &quot;-&quot;??_);_(@_)">
                  <c:v>271777.68469760584</c:v>
                </c:pt>
                <c:pt idx="17" formatCode="_(&quot;$&quot;* #,##0_);_(&quot;$&quot;* \(#,##0\);_(&quot;$&quot;* &quot;-&quot;??_);_(@_)">
                  <c:v>275317.15884439758</c:v>
                </c:pt>
                <c:pt idx="18" formatCode="_(&quot;$&quot;* #,##0_);_(&quot;$&quot;* \(#,##0\);_(&quot;$&quot;* &quot;-&quot;??_);_(@_)">
                  <c:v>277145.73594568175</c:v>
                </c:pt>
                <c:pt idx="19" formatCode="_(&quot;$&quot;* #,##0_);_(&quot;$&quot;* \(#,##0\);_(&quot;$&quot;* &quot;-&quot;??_);_(@_)">
                  <c:v>280526.21715325891</c:v>
                </c:pt>
                <c:pt idx="20" formatCode="_(&quot;$&quot;* #,##0_);_(&quot;$&quot;* \(#,##0\);_(&quot;$&quot;* &quot;-&quot;??_);_(@_)">
                  <c:v>283806.05333038262</c:v>
                </c:pt>
                <c:pt idx="21" formatCode="_(&quot;$&quot;* #,##0_);_(&quot;$&quot;* \(#,##0\);_(&quot;$&quot;* &quot;-&quot;??_);_(@_)">
                  <c:v>287048.75490697491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50AE-4778-8789-681CC79FAB2A}"/>
            </c:ext>
          </c:extLst>
        </c:ser>
        <c:ser>
          <c:idx val="6"/>
          <c:order val="5"/>
          <c:tx>
            <c:strRef>
              <c:f>'PI Dashboard'!$F$2</c:f>
              <c:strCache>
                <c:ptCount val="1"/>
                <c:pt idx="0">
                  <c:v>February Estimate</c:v>
                </c:pt>
              </c:strCache>
            </c:strRef>
          </c:tx>
          <c:spPr>
            <a:ln w="50800" cap="rnd">
              <a:solidFill>
                <a:srgbClr val="5B9BD5"/>
              </a:solidFill>
              <a:prstDash val="sysDot"/>
              <a:round/>
            </a:ln>
            <a:effectLst/>
          </c:spPr>
          <c:marker>
            <c:symbol val="none"/>
          </c:marker>
          <c:cat>
            <c:multiLvlStrRef>
              <c:f>'PI Dashboard'!$A$3:$B$24</c:f>
              <c:multiLvlStrCache>
                <c:ptCount val="22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</c:lvl>
              </c:multiLvlStrCache>
            </c:multiLvlStrRef>
          </c:cat>
          <c:val>
            <c:numRef>
              <c:f>'PI Dashboard'!$F$3:$F$24</c:f>
              <c:numCache>
                <c:formatCode>General</c:formatCode>
                <c:ptCount val="22"/>
                <c:pt idx="14" formatCode="_(&quot;$&quot;* #,##0_);_(&quot;$&quot;* \(#,##0\);_(&quot;$&quot;* &quot;-&quot;??_);_(@_)">
                  <c:v>263219.90000000002</c:v>
                </c:pt>
                <c:pt idx="15" formatCode="_(&quot;$&quot;* #,##0_);_(&quot;$&quot;* \(#,##0\);_(&quot;$&quot;* &quot;-&quot;??_);_(@_)">
                  <c:v>264185.612014279</c:v>
                </c:pt>
                <c:pt idx="16" formatCode="_(&quot;$&quot;* #,##0_);_(&quot;$&quot;* \(#,##0\);_(&quot;$&quot;* &quot;-&quot;??_);_(@_)">
                  <c:v>264929.25516263174</c:v>
                </c:pt>
                <c:pt idx="17" formatCode="_(&quot;$&quot;* #,##0_);_(&quot;$&quot;* \(#,##0\);_(&quot;$&quot;* &quot;-&quot;??_);_(@_)">
                  <c:v>266737.14554781967</c:v>
                </c:pt>
                <c:pt idx="18" formatCode="_(&quot;$&quot;* #,##0_);_(&quot;$&quot;* \(#,##0\);_(&quot;$&quot;* &quot;-&quot;??_);_(@_)">
                  <c:v>266413.02407041297</c:v>
                </c:pt>
                <c:pt idx="19" formatCode="_(&quot;$&quot;* #,##0_);_(&quot;$&quot;* \(#,##0\);_(&quot;$&quot;* &quot;-&quot;??_);_(@_)">
                  <c:v>269329.80370479485</c:v>
                </c:pt>
                <c:pt idx="20" formatCode="_(&quot;$&quot;* #,##0_);_(&quot;$&quot;* \(#,##0\);_(&quot;$&quot;* &quot;-&quot;??_);_(@_)">
                  <c:v>272278.7896724632</c:v>
                </c:pt>
                <c:pt idx="21" formatCode="_(&quot;$&quot;* #,##0_);_(&quot;$&quot;* \(#,##0\);_(&quot;$&quot;* &quot;-&quot;??_);_(@_)">
                  <c:v>275260.33884208236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AE-4778-8789-681CC79FA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7023856"/>
        <c:axId val="1729966288"/>
        <c:extLst/>
      </c:lineChart>
      <c:scatterChart>
        <c:scatterStyle val="smoothMarker"/>
        <c:varyColors val="0"/>
        <c:ser>
          <c:idx val="3"/>
          <c:order val="6"/>
          <c:tx>
            <c:strRef>
              <c:f>'PI Dashboard'!$N$8</c:f>
              <c:strCache>
                <c:ptCount val="1"/>
                <c:pt idx="0">
                  <c:v>X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plus"/>
            <c:errValType val="cust"/>
            <c:noEndCap val="1"/>
            <c:plus>
              <c:numRef>
                <c:f>'PI Dashboard'!$P$9:$P$13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noFill/>
              <a:ln w="9525" cap="flat" cmpd="sng" algn="ctr">
                <a:solidFill>
                  <a:srgbClr val="A5A5A5">
                    <a:alpha val="70000"/>
                  </a:srgb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noFill/>
                <a:round/>
              </a:ln>
              <a:effectLst/>
            </c:spPr>
          </c:errBars>
          <c:xVal>
            <c:numRef>
              <c:f>'PI Dashboard'!$N$9:$N$13</c:f>
              <c:numCache>
                <c:formatCode>General</c:formatCode>
                <c:ptCount val="5"/>
                <c:pt idx="0">
                  <c:v>4.5</c:v>
                </c:pt>
                <c:pt idx="1">
                  <c:v>8.5</c:v>
                </c:pt>
                <c:pt idx="2">
                  <c:v>12.5</c:v>
                </c:pt>
                <c:pt idx="3">
                  <c:v>16.5</c:v>
                </c:pt>
                <c:pt idx="4">
                  <c:v>20.5</c:v>
                </c:pt>
              </c:numCache>
            </c:numRef>
          </c:xVal>
          <c:yVal>
            <c:numRef>
              <c:f>'PI Dashboard'!$O$9:$O$13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0AE-4778-8789-681CC79FA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2627728"/>
        <c:axId val="1434580336"/>
      </c:scatterChart>
      <c:catAx>
        <c:axId val="168702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9966288"/>
        <c:crosses val="autoZero"/>
        <c:auto val="1"/>
        <c:lblAlgn val="ctr"/>
        <c:lblOffset val="100"/>
        <c:noMultiLvlLbl val="0"/>
      </c:catAx>
      <c:valAx>
        <c:axId val="1729966288"/>
        <c:scaling>
          <c:orientation val="minMax"/>
          <c:max val="300000"/>
          <c:min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cross"/>
        <c:minorTickMark val="in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7023856"/>
        <c:crosses val="autoZero"/>
        <c:crossBetween val="between"/>
      </c:valAx>
      <c:valAx>
        <c:axId val="1434580336"/>
        <c:scaling>
          <c:orientation val="minMax"/>
          <c:max val="1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627728"/>
        <c:crosses val="max"/>
        <c:crossBetween val="between"/>
      </c:valAx>
      <c:catAx>
        <c:axId val="1442627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34580336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A5A5A5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3608305297763324"/>
          <c:y val="0.92450942089696719"/>
          <c:w val="0.33550315618256954"/>
          <c:h val="4.520270801214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CHANGE IN NET TAXABLE SALES BY FISCAL YEAR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July through January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238483776484466E-2"/>
          <c:y val="0.14475940453490183"/>
          <c:w val="0.89947649206892621"/>
          <c:h val="0.77420820872729834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rgbClr val="5B9BD5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Sheet1!$I$1:$M$1</c:f>
              <c:strCache>
                <c:ptCount val="5"/>
                <c:pt idx="0">
                  <c:v>FY 2017-18</c:v>
                </c:pt>
                <c:pt idx="1">
                  <c:v>FY 2018-19</c:v>
                </c:pt>
                <c:pt idx="2">
                  <c:v>FY 2019-20</c:v>
                </c:pt>
                <c:pt idx="3">
                  <c:v>FY 2020-21</c:v>
                </c:pt>
                <c:pt idx="4">
                  <c:v>FY 2021-22</c:v>
                </c:pt>
              </c:strCache>
            </c:strRef>
          </c:cat>
          <c:val>
            <c:numRef>
              <c:f>Sheet1!$I$30:$M$30</c:f>
              <c:numCache>
                <c:formatCode>_("$"* #,##0_);_("$"* \(#,##0\);_("$"* "-"??_);_(@_)</c:formatCode>
                <c:ptCount val="5"/>
                <c:pt idx="0">
                  <c:v>1103960816.7200022</c:v>
                </c:pt>
                <c:pt idx="1">
                  <c:v>557038702.60998857</c:v>
                </c:pt>
                <c:pt idx="2">
                  <c:v>1237337006.3800077</c:v>
                </c:pt>
                <c:pt idx="3">
                  <c:v>1209474456.069998</c:v>
                </c:pt>
                <c:pt idx="4">
                  <c:v>5927592278.2800074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2-4824-921C-DC587B402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5"/>
        <c:axId val="320125999"/>
        <c:axId val="12091404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Sheet1!$I$1:$M$1</c15:sqref>
                        </c15:formulaRef>
                      </c:ext>
                    </c:extLst>
                    <c:strCache>
                      <c:ptCount val="5"/>
                      <c:pt idx="0">
                        <c:v>FY 2017-18</c:v>
                      </c:pt>
                      <c:pt idx="1">
                        <c:v>FY 2018-19</c:v>
                      </c:pt>
                      <c:pt idx="2">
                        <c:v>FY 2019-20</c:v>
                      </c:pt>
                      <c:pt idx="3">
                        <c:v>FY 2020-21</c:v>
                      </c:pt>
                      <c:pt idx="4">
                        <c:v>FY 2021-22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Sheet1!$I$1:$M$1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6F2-4824-921C-DC587B40230C}"/>
                  </c:ext>
                </c:extLst>
              </c15:ser>
            </c15:filteredBarSeries>
          </c:ext>
        </c:extLst>
      </c:barChart>
      <c:catAx>
        <c:axId val="3201259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A5A5A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914047"/>
        <c:crosses val="autoZero"/>
        <c:auto val="1"/>
        <c:lblAlgn val="ctr"/>
        <c:lblOffset val="100"/>
        <c:noMultiLvlLbl val="0"/>
      </c:catAx>
      <c:valAx>
        <c:axId val="120914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A5A5A5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Dollar Increase in Net Taxable Sales (millions)</a:t>
                </a:r>
              </a:p>
            </c:rich>
          </c:tx>
          <c:layout>
            <c:manualLayout>
              <c:xMode val="edge"/>
              <c:yMode val="edge"/>
              <c:x val="1.1373863593137813E-2"/>
              <c:y val="0.256806910791357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,," sourceLinked="0"/>
        <c:majorTickMark val="cross"/>
        <c:minorTickMark val="in"/>
        <c:tickLblPos val="nextTo"/>
        <c:spPr>
          <a:noFill/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125999"/>
        <c:crosses val="autoZero"/>
        <c:crossBetween val="between"/>
      </c:valAx>
      <c:spPr>
        <a:noFill/>
        <a:ln>
          <a:solidFill>
            <a:srgbClr val="A5A5A5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WEEKLY SC LOTTERY SALES</a:t>
            </a:r>
          </a:p>
        </c:rich>
      </c:tx>
      <c:layout>
        <c:manualLayout>
          <c:xMode val="edge"/>
          <c:yMode val="edge"/>
          <c:x val="0.39518357367265644"/>
          <c:y val="1.0085728693898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26349690428932E-2"/>
          <c:y val="8.734256931953098E-2"/>
          <c:w val="0.92423102370968235"/>
          <c:h val="0.7419092205002361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'Data NG'!$D$1</c:f>
              <c:strCache>
                <c:ptCount val="1"/>
                <c:pt idx="0">
                  <c:v>Economic Impact Payments</c:v>
                </c:pt>
              </c:strCache>
            </c:strRef>
          </c:tx>
          <c:spPr>
            <a:solidFill>
              <a:srgbClr val="5B9BD5">
                <a:lumMod val="60000"/>
                <a:lumOff val="40000"/>
                <a:alpha val="40000"/>
              </a:srgbClr>
            </a:solidFill>
            <a:ln>
              <a:noFill/>
            </a:ln>
            <a:effectLst/>
          </c:spPr>
          <c:invertIfNegative val="0"/>
          <c:dPt>
            <c:idx val="9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2F5-467F-9340-E5E953449118}"/>
              </c:ext>
            </c:extLst>
          </c:dPt>
          <c:val>
            <c:numRef>
              <c:f>'Data NG'!$D$2:$D$199</c:f>
              <c:numCache>
                <c:formatCode>General</c:formatCode>
                <c:ptCount val="1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F5-467F-9340-E5E953449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"/>
        <c:axId val="4"/>
      </c:barChart>
      <c:lineChart>
        <c:grouping val="standard"/>
        <c:varyColors val="0"/>
        <c:ser>
          <c:idx val="0"/>
          <c:order val="0"/>
          <c:tx>
            <c:strRef>
              <c:f>'Data NG'!$C$1</c:f>
              <c:strCache>
                <c:ptCount val="1"/>
                <c:pt idx="0">
                  <c:v>Total Sales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'Data NG'!$B$2:$B$199</c:f>
              <c:numCache>
                <c:formatCode>m/d/yyyy</c:formatCode>
                <c:ptCount val="198"/>
                <c:pt idx="0">
                  <c:v>43288</c:v>
                </c:pt>
                <c:pt idx="1">
                  <c:v>43295</c:v>
                </c:pt>
                <c:pt idx="2">
                  <c:v>43302</c:v>
                </c:pt>
                <c:pt idx="3">
                  <c:v>43309</c:v>
                </c:pt>
                <c:pt idx="4">
                  <c:v>43316</c:v>
                </c:pt>
                <c:pt idx="5">
                  <c:v>43323</c:v>
                </c:pt>
                <c:pt idx="6">
                  <c:v>43330</c:v>
                </c:pt>
                <c:pt idx="7">
                  <c:v>43337</c:v>
                </c:pt>
                <c:pt idx="8">
                  <c:v>43344</c:v>
                </c:pt>
                <c:pt idx="9">
                  <c:v>43351</c:v>
                </c:pt>
                <c:pt idx="10">
                  <c:v>43358</c:v>
                </c:pt>
                <c:pt idx="11">
                  <c:v>43365</c:v>
                </c:pt>
                <c:pt idx="12">
                  <c:v>43372</c:v>
                </c:pt>
                <c:pt idx="13">
                  <c:v>43379</c:v>
                </c:pt>
                <c:pt idx="14">
                  <c:v>43386</c:v>
                </c:pt>
                <c:pt idx="15">
                  <c:v>43393</c:v>
                </c:pt>
                <c:pt idx="16">
                  <c:v>43400</c:v>
                </c:pt>
                <c:pt idx="17">
                  <c:v>43407</c:v>
                </c:pt>
                <c:pt idx="18">
                  <c:v>43414</c:v>
                </c:pt>
                <c:pt idx="19">
                  <c:v>43421</c:v>
                </c:pt>
                <c:pt idx="20">
                  <c:v>43428</c:v>
                </c:pt>
                <c:pt idx="21">
                  <c:v>43435</c:v>
                </c:pt>
                <c:pt idx="22">
                  <c:v>43442</c:v>
                </c:pt>
                <c:pt idx="23">
                  <c:v>43449</c:v>
                </c:pt>
                <c:pt idx="24">
                  <c:v>43456</c:v>
                </c:pt>
                <c:pt idx="25">
                  <c:v>43463</c:v>
                </c:pt>
                <c:pt idx="26">
                  <c:v>43470</c:v>
                </c:pt>
                <c:pt idx="27">
                  <c:v>43477</c:v>
                </c:pt>
                <c:pt idx="28">
                  <c:v>43484</c:v>
                </c:pt>
                <c:pt idx="29">
                  <c:v>43491</c:v>
                </c:pt>
                <c:pt idx="30">
                  <c:v>43498</c:v>
                </c:pt>
                <c:pt idx="31">
                  <c:v>43505</c:v>
                </c:pt>
                <c:pt idx="32">
                  <c:v>43512</c:v>
                </c:pt>
                <c:pt idx="33">
                  <c:v>43519</c:v>
                </c:pt>
                <c:pt idx="34">
                  <c:v>43526</c:v>
                </c:pt>
                <c:pt idx="35">
                  <c:v>43533</c:v>
                </c:pt>
                <c:pt idx="36">
                  <c:v>43540</c:v>
                </c:pt>
                <c:pt idx="37">
                  <c:v>43547</c:v>
                </c:pt>
                <c:pt idx="38">
                  <c:v>43554</c:v>
                </c:pt>
                <c:pt idx="39">
                  <c:v>43561</c:v>
                </c:pt>
                <c:pt idx="40">
                  <c:v>43568</c:v>
                </c:pt>
                <c:pt idx="41">
                  <c:v>43575</c:v>
                </c:pt>
                <c:pt idx="42">
                  <c:v>43582</c:v>
                </c:pt>
                <c:pt idx="43">
                  <c:v>43589</c:v>
                </c:pt>
                <c:pt idx="44">
                  <c:v>43596</c:v>
                </c:pt>
                <c:pt idx="45">
                  <c:v>43603</c:v>
                </c:pt>
                <c:pt idx="46">
                  <c:v>43610</c:v>
                </c:pt>
                <c:pt idx="47">
                  <c:v>43617</c:v>
                </c:pt>
                <c:pt idx="48">
                  <c:v>43624</c:v>
                </c:pt>
                <c:pt idx="49">
                  <c:v>43631</c:v>
                </c:pt>
                <c:pt idx="50">
                  <c:v>43638</c:v>
                </c:pt>
                <c:pt idx="51">
                  <c:v>43645</c:v>
                </c:pt>
                <c:pt idx="52">
                  <c:v>43652</c:v>
                </c:pt>
                <c:pt idx="53">
                  <c:v>43653</c:v>
                </c:pt>
                <c:pt idx="54">
                  <c:v>43660</c:v>
                </c:pt>
                <c:pt idx="55">
                  <c:v>43667</c:v>
                </c:pt>
                <c:pt idx="56">
                  <c:v>43674</c:v>
                </c:pt>
                <c:pt idx="57">
                  <c:v>43681</c:v>
                </c:pt>
                <c:pt idx="58">
                  <c:v>43688</c:v>
                </c:pt>
                <c:pt idx="59">
                  <c:v>43695</c:v>
                </c:pt>
                <c:pt idx="60">
                  <c:v>43702</c:v>
                </c:pt>
                <c:pt idx="61">
                  <c:v>43709</c:v>
                </c:pt>
                <c:pt idx="62">
                  <c:v>43716</c:v>
                </c:pt>
                <c:pt idx="63">
                  <c:v>43723</c:v>
                </c:pt>
                <c:pt idx="64">
                  <c:v>43730</c:v>
                </c:pt>
                <c:pt idx="65">
                  <c:v>43737</c:v>
                </c:pt>
                <c:pt idx="66">
                  <c:v>43744</c:v>
                </c:pt>
                <c:pt idx="67">
                  <c:v>43751</c:v>
                </c:pt>
                <c:pt idx="68">
                  <c:v>43758</c:v>
                </c:pt>
                <c:pt idx="69">
                  <c:v>43765</c:v>
                </c:pt>
                <c:pt idx="70">
                  <c:v>43772</c:v>
                </c:pt>
                <c:pt idx="71">
                  <c:v>43779</c:v>
                </c:pt>
                <c:pt idx="72">
                  <c:v>43786</c:v>
                </c:pt>
                <c:pt idx="73">
                  <c:v>43793</c:v>
                </c:pt>
                <c:pt idx="74">
                  <c:v>43800</c:v>
                </c:pt>
                <c:pt idx="75">
                  <c:v>43807</c:v>
                </c:pt>
                <c:pt idx="76">
                  <c:v>43814</c:v>
                </c:pt>
                <c:pt idx="77">
                  <c:v>43821</c:v>
                </c:pt>
                <c:pt idx="78">
                  <c:v>43828</c:v>
                </c:pt>
                <c:pt idx="79">
                  <c:v>43835</c:v>
                </c:pt>
                <c:pt idx="80">
                  <c:v>43842</c:v>
                </c:pt>
                <c:pt idx="81">
                  <c:v>43849</c:v>
                </c:pt>
                <c:pt idx="82">
                  <c:v>43856</c:v>
                </c:pt>
                <c:pt idx="83">
                  <c:v>43863</c:v>
                </c:pt>
                <c:pt idx="84">
                  <c:v>43870</c:v>
                </c:pt>
                <c:pt idx="85">
                  <c:v>43877</c:v>
                </c:pt>
                <c:pt idx="86">
                  <c:v>43884</c:v>
                </c:pt>
                <c:pt idx="87">
                  <c:v>43891</c:v>
                </c:pt>
                <c:pt idx="88">
                  <c:v>43898</c:v>
                </c:pt>
                <c:pt idx="89">
                  <c:v>43905</c:v>
                </c:pt>
                <c:pt idx="90">
                  <c:v>43912</c:v>
                </c:pt>
                <c:pt idx="91">
                  <c:v>43919</c:v>
                </c:pt>
                <c:pt idx="92">
                  <c:v>43926</c:v>
                </c:pt>
                <c:pt idx="93">
                  <c:v>43933</c:v>
                </c:pt>
                <c:pt idx="94">
                  <c:v>43940</c:v>
                </c:pt>
                <c:pt idx="95">
                  <c:v>43947</c:v>
                </c:pt>
                <c:pt idx="96">
                  <c:v>43954</c:v>
                </c:pt>
                <c:pt idx="97">
                  <c:v>43961</c:v>
                </c:pt>
                <c:pt idx="98">
                  <c:v>43968</c:v>
                </c:pt>
                <c:pt idx="99">
                  <c:v>43975</c:v>
                </c:pt>
                <c:pt idx="100">
                  <c:v>43982</c:v>
                </c:pt>
                <c:pt idx="101">
                  <c:v>43989</c:v>
                </c:pt>
                <c:pt idx="102">
                  <c:v>43996</c:v>
                </c:pt>
                <c:pt idx="103">
                  <c:v>44003</c:v>
                </c:pt>
                <c:pt idx="104">
                  <c:v>44010</c:v>
                </c:pt>
                <c:pt idx="105">
                  <c:v>44023</c:v>
                </c:pt>
                <c:pt idx="106">
                  <c:v>44030</c:v>
                </c:pt>
                <c:pt idx="107">
                  <c:v>44037</c:v>
                </c:pt>
                <c:pt idx="108">
                  <c:v>44044</c:v>
                </c:pt>
                <c:pt idx="109">
                  <c:v>44051</c:v>
                </c:pt>
                <c:pt idx="110">
                  <c:v>44058</c:v>
                </c:pt>
                <c:pt idx="111">
                  <c:v>44065</c:v>
                </c:pt>
                <c:pt idx="112">
                  <c:v>44072</c:v>
                </c:pt>
                <c:pt idx="113">
                  <c:v>44079</c:v>
                </c:pt>
                <c:pt idx="114">
                  <c:v>44086</c:v>
                </c:pt>
                <c:pt idx="115">
                  <c:v>44093</c:v>
                </c:pt>
                <c:pt idx="116">
                  <c:v>44100</c:v>
                </c:pt>
                <c:pt idx="117">
                  <c:v>44107</c:v>
                </c:pt>
                <c:pt idx="118">
                  <c:v>44114</c:v>
                </c:pt>
                <c:pt idx="119">
                  <c:v>44121</c:v>
                </c:pt>
                <c:pt idx="120">
                  <c:v>44128</c:v>
                </c:pt>
                <c:pt idx="121">
                  <c:v>44135</c:v>
                </c:pt>
                <c:pt idx="122">
                  <c:v>44142</c:v>
                </c:pt>
                <c:pt idx="123">
                  <c:v>44149</c:v>
                </c:pt>
                <c:pt idx="124">
                  <c:v>44156</c:v>
                </c:pt>
                <c:pt idx="125">
                  <c:v>44163</c:v>
                </c:pt>
                <c:pt idx="126">
                  <c:v>44170</c:v>
                </c:pt>
                <c:pt idx="127">
                  <c:v>44177</c:v>
                </c:pt>
                <c:pt idx="128">
                  <c:v>44184</c:v>
                </c:pt>
                <c:pt idx="129">
                  <c:v>44191</c:v>
                </c:pt>
                <c:pt idx="130">
                  <c:v>44198</c:v>
                </c:pt>
                <c:pt idx="131">
                  <c:v>44205</c:v>
                </c:pt>
                <c:pt idx="132">
                  <c:v>44212</c:v>
                </c:pt>
                <c:pt idx="133">
                  <c:v>44219</c:v>
                </c:pt>
                <c:pt idx="134">
                  <c:v>44226</c:v>
                </c:pt>
                <c:pt idx="135">
                  <c:v>44233</c:v>
                </c:pt>
                <c:pt idx="136">
                  <c:v>44240</c:v>
                </c:pt>
                <c:pt idx="137">
                  <c:v>44247</c:v>
                </c:pt>
                <c:pt idx="138">
                  <c:v>44254</c:v>
                </c:pt>
                <c:pt idx="139">
                  <c:v>44261</c:v>
                </c:pt>
                <c:pt idx="140">
                  <c:v>44268</c:v>
                </c:pt>
                <c:pt idx="141">
                  <c:v>44275</c:v>
                </c:pt>
                <c:pt idx="142">
                  <c:v>44282</c:v>
                </c:pt>
                <c:pt idx="143">
                  <c:v>44289</c:v>
                </c:pt>
                <c:pt idx="144">
                  <c:v>44296</c:v>
                </c:pt>
                <c:pt idx="145">
                  <c:v>44303</c:v>
                </c:pt>
                <c:pt idx="146">
                  <c:v>44310</c:v>
                </c:pt>
                <c:pt idx="147">
                  <c:v>44317</c:v>
                </c:pt>
                <c:pt idx="148">
                  <c:v>44324</c:v>
                </c:pt>
                <c:pt idx="149">
                  <c:v>44331</c:v>
                </c:pt>
                <c:pt idx="150">
                  <c:v>44338</c:v>
                </c:pt>
                <c:pt idx="151">
                  <c:v>44345</c:v>
                </c:pt>
                <c:pt idx="152">
                  <c:v>44352</c:v>
                </c:pt>
                <c:pt idx="153">
                  <c:v>44359</c:v>
                </c:pt>
                <c:pt idx="154">
                  <c:v>44366</c:v>
                </c:pt>
                <c:pt idx="155">
                  <c:v>44373</c:v>
                </c:pt>
                <c:pt idx="156">
                  <c:v>44380</c:v>
                </c:pt>
                <c:pt idx="157">
                  <c:v>44387</c:v>
                </c:pt>
                <c:pt idx="158">
                  <c:v>44394</c:v>
                </c:pt>
                <c:pt idx="159">
                  <c:v>44401</c:v>
                </c:pt>
                <c:pt idx="160">
                  <c:v>44408</c:v>
                </c:pt>
                <c:pt idx="161">
                  <c:v>44415</c:v>
                </c:pt>
                <c:pt idx="162">
                  <c:v>44422</c:v>
                </c:pt>
                <c:pt idx="163">
                  <c:v>44429</c:v>
                </c:pt>
                <c:pt idx="164">
                  <c:v>44436</c:v>
                </c:pt>
                <c:pt idx="165">
                  <c:v>44443</c:v>
                </c:pt>
                <c:pt idx="166">
                  <c:v>44450</c:v>
                </c:pt>
                <c:pt idx="167">
                  <c:v>44457</c:v>
                </c:pt>
                <c:pt idx="168">
                  <c:v>44464</c:v>
                </c:pt>
                <c:pt idx="169">
                  <c:v>44471</c:v>
                </c:pt>
                <c:pt idx="170">
                  <c:v>44478</c:v>
                </c:pt>
                <c:pt idx="171">
                  <c:v>44485</c:v>
                </c:pt>
                <c:pt idx="172">
                  <c:v>44492</c:v>
                </c:pt>
                <c:pt idx="173">
                  <c:v>44499</c:v>
                </c:pt>
                <c:pt idx="174">
                  <c:v>44506</c:v>
                </c:pt>
                <c:pt idx="175">
                  <c:v>44513</c:v>
                </c:pt>
                <c:pt idx="176">
                  <c:v>44520</c:v>
                </c:pt>
                <c:pt idx="177">
                  <c:v>44527</c:v>
                </c:pt>
                <c:pt idx="178">
                  <c:v>44534</c:v>
                </c:pt>
                <c:pt idx="179">
                  <c:v>44541</c:v>
                </c:pt>
                <c:pt idx="180">
                  <c:v>44548</c:v>
                </c:pt>
                <c:pt idx="181">
                  <c:v>44555</c:v>
                </c:pt>
                <c:pt idx="182">
                  <c:v>44562</c:v>
                </c:pt>
                <c:pt idx="183">
                  <c:v>44569</c:v>
                </c:pt>
                <c:pt idx="184">
                  <c:v>44576</c:v>
                </c:pt>
                <c:pt idx="185">
                  <c:v>44583</c:v>
                </c:pt>
                <c:pt idx="186">
                  <c:v>44590</c:v>
                </c:pt>
                <c:pt idx="187">
                  <c:v>44597</c:v>
                </c:pt>
                <c:pt idx="188">
                  <c:v>44604</c:v>
                </c:pt>
                <c:pt idx="189">
                  <c:v>44611</c:v>
                </c:pt>
                <c:pt idx="190">
                  <c:v>44618</c:v>
                </c:pt>
                <c:pt idx="191">
                  <c:v>44625</c:v>
                </c:pt>
                <c:pt idx="192">
                  <c:v>44632</c:v>
                </c:pt>
                <c:pt idx="193">
                  <c:v>44639</c:v>
                </c:pt>
                <c:pt idx="194">
                  <c:v>44646</c:v>
                </c:pt>
                <c:pt idx="195">
                  <c:v>44653</c:v>
                </c:pt>
                <c:pt idx="196">
                  <c:v>44660</c:v>
                </c:pt>
                <c:pt idx="197">
                  <c:v>44667</c:v>
                </c:pt>
              </c:numCache>
            </c:numRef>
          </c:cat>
          <c:val>
            <c:numRef>
              <c:f>'Data NG'!$C$2:$C$199</c:f>
              <c:numCache>
                <c:formatCode>#,##0</c:formatCode>
                <c:ptCount val="198"/>
                <c:pt idx="0">
                  <c:v>35570652.5</c:v>
                </c:pt>
                <c:pt idx="1">
                  <c:v>34620030</c:v>
                </c:pt>
                <c:pt idx="2">
                  <c:v>34861708.5</c:v>
                </c:pt>
                <c:pt idx="3">
                  <c:v>34210207</c:v>
                </c:pt>
                <c:pt idx="4">
                  <c:v>37267924.5</c:v>
                </c:pt>
                <c:pt idx="5">
                  <c:v>36666101.5</c:v>
                </c:pt>
                <c:pt idx="6">
                  <c:v>34658619.5</c:v>
                </c:pt>
                <c:pt idx="7">
                  <c:v>33743939</c:v>
                </c:pt>
                <c:pt idx="8">
                  <c:v>35803420.5</c:v>
                </c:pt>
                <c:pt idx="9">
                  <c:v>35756152.5</c:v>
                </c:pt>
                <c:pt idx="10">
                  <c:v>30689904</c:v>
                </c:pt>
                <c:pt idx="11">
                  <c:v>32759850</c:v>
                </c:pt>
                <c:pt idx="12">
                  <c:v>32634102.5</c:v>
                </c:pt>
                <c:pt idx="13">
                  <c:v>36870052.5</c:v>
                </c:pt>
                <c:pt idx="14">
                  <c:v>36080584.5</c:v>
                </c:pt>
                <c:pt idx="15">
                  <c:v>48280125.5</c:v>
                </c:pt>
                <c:pt idx="16">
                  <c:v>48638746.5</c:v>
                </c:pt>
                <c:pt idx="17">
                  <c:v>34796231</c:v>
                </c:pt>
                <c:pt idx="18">
                  <c:v>36073593.5</c:v>
                </c:pt>
                <c:pt idx="19">
                  <c:v>36575998.5</c:v>
                </c:pt>
                <c:pt idx="20">
                  <c:v>36956725.5</c:v>
                </c:pt>
                <c:pt idx="21">
                  <c:v>37281591</c:v>
                </c:pt>
                <c:pt idx="22">
                  <c:v>38650829.5</c:v>
                </c:pt>
                <c:pt idx="23">
                  <c:v>35674921.5</c:v>
                </c:pt>
                <c:pt idx="24">
                  <c:v>37763239.5</c:v>
                </c:pt>
                <c:pt idx="25">
                  <c:v>36117195.5</c:v>
                </c:pt>
                <c:pt idx="26">
                  <c:v>37135231.5</c:v>
                </c:pt>
                <c:pt idx="27">
                  <c:v>33691656.5</c:v>
                </c:pt>
                <c:pt idx="28">
                  <c:v>33541943.5</c:v>
                </c:pt>
                <c:pt idx="29">
                  <c:v>32211786</c:v>
                </c:pt>
                <c:pt idx="30">
                  <c:v>34141155</c:v>
                </c:pt>
                <c:pt idx="31">
                  <c:v>39750835</c:v>
                </c:pt>
                <c:pt idx="32">
                  <c:v>39373926</c:v>
                </c:pt>
                <c:pt idx="33">
                  <c:v>38629013.5</c:v>
                </c:pt>
                <c:pt idx="34">
                  <c:v>45508309.5</c:v>
                </c:pt>
                <c:pt idx="35">
                  <c:v>45066200</c:v>
                </c:pt>
                <c:pt idx="36">
                  <c:v>43410387</c:v>
                </c:pt>
                <c:pt idx="37">
                  <c:v>46143628</c:v>
                </c:pt>
                <c:pt idx="38">
                  <c:v>43698198</c:v>
                </c:pt>
                <c:pt idx="39">
                  <c:v>43065685.5</c:v>
                </c:pt>
                <c:pt idx="40">
                  <c:v>40145489</c:v>
                </c:pt>
                <c:pt idx="41">
                  <c:v>42578245.5</c:v>
                </c:pt>
                <c:pt idx="42">
                  <c:v>41372844.5</c:v>
                </c:pt>
                <c:pt idx="43">
                  <c:v>42867412</c:v>
                </c:pt>
                <c:pt idx="44">
                  <c:v>42091931</c:v>
                </c:pt>
                <c:pt idx="45">
                  <c:v>39942502.5</c:v>
                </c:pt>
                <c:pt idx="46">
                  <c:v>38741117</c:v>
                </c:pt>
                <c:pt idx="47">
                  <c:v>38633231.5</c:v>
                </c:pt>
                <c:pt idx="48">
                  <c:v>41035721.5</c:v>
                </c:pt>
                <c:pt idx="49">
                  <c:v>36961677</c:v>
                </c:pt>
                <c:pt idx="50">
                  <c:v>34378904</c:v>
                </c:pt>
                <c:pt idx="51">
                  <c:v>35463748</c:v>
                </c:pt>
                <c:pt idx="52">
                  <c:v>38221435.5</c:v>
                </c:pt>
                <c:pt idx="53">
                  <c:v>36779063.5</c:v>
                </c:pt>
                <c:pt idx="54">
                  <c:v>34904873.5</c:v>
                </c:pt>
                <c:pt idx="55">
                  <c:v>33508718</c:v>
                </c:pt>
                <c:pt idx="56">
                  <c:v>39395510</c:v>
                </c:pt>
                <c:pt idx="57">
                  <c:v>39561075</c:v>
                </c:pt>
                <c:pt idx="58">
                  <c:v>36917714.5</c:v>
                </c:pt>
                <c:pt idx="59">
                  <c:v>35433639.5</c:v>
                </c:pt>
                <c:pt idx="60">
                  <c:v>37418955.5</c:v>
                </c:pt>
                <c:pt idx="61">
                  <c:v>37195792.5</c:v>
                </c:pt>
                <c:pt idx="62">
                  <c:v>36229481</c:v>
                </c:pt>
                <c:pt idx="63">
                  <c:v>36121759</c:v>
                </c:pt>
                <c:pt idx="64">
                  <c:v>34798320.5</c:v>
                </c:pt>
                <c:pt idx="65">
                  <c:v>38206201.5</c:v>
                </c:pt>
                <c:pt idx="66">
                  <c:v>36104754.5</c:v>
                </c:pt>
                <c:pt idx="67">
                  <c:v>33952212</c:v>
                </c:pt>
                <c:pt idx="68">
                  <c:v>33887984.5</c:v>
                </c:pt>
                <c:pt idx="69">
                  <c:v>35433517.5</c:v>
                </c:pt>
                <c:pt idx="70">
                  <c:v>36031273</c:v>
                </c:pt>
                <c:pt idx="71">
                  <c:v>33895167.5</c:v>
                </c:pt>
                <c:pt idx="72">
                  <c:v>34893681</c:v>
                </c:pt>
                <c:pt idx="73">
                  <c:v>34821916</c:v>
                </c:pt>
                <c:pt idx="74">
                  <c:v>36768161</c:v>
                </c:pt>
                <c:pt idx="75">
                  <c:v>39913168</c:v>
                </c:pt>
                <c:pt idx="76">
                  <c:v>40494379.5</c:v>
                </c:pt>
                <c:pt idx="77">
                  <c:v>37630579</c:v>
                </c:pt>
                <c:pt idx="78">
                  <c:v>39498708</c:v>
                </c:pt>
                <c:pt idx="79">
                  <c:v>38966624.5</c:v>
                </c:pt>
                <c:pt idx="80">
                  <c:v>37495355.5</c:v>
                </c:pt>
                <c:pt idx="81">
                  <c:v>36137369.5</c:v>
                </c:pt>
                <c:pt idx="82">
                  <c:v>38041309</c:v>
                </c:pt>
                <c:pt idx="83">
                  <c:v>40208862</c:v>
                </c:pt>
                <c:pt idx="84">
                  <c:v>40032076.5</c:v>
                </c:pt>
                <c:pt idx="85">
                  <c:v>39521533.5</c:v>
                </c:pt>
                <c:pt idx="86">
                  <c:v>46153286</c:v>
                </c:pt>
                <c:pt idx="87">
                  <c:v>49185882.5</c:v>
                </c:pt>
                <c:pt idx="88">
                  <c:v>44911564.5</c:v>
                </c:pt>
                <c:pt idx="89">
                  <c:v>40399011</c:v>
                </c:pt>
                <c:pt idx="90">
                  <c:v>37002222.5</c:v>
                </c:pt>
                <c:pt idx="91">
                  <c:v>37961210</c:v>
                </c:pt>
                <c:pt idx="92">
                  <c:v>36228724</c:v>
                </c:pt>
                <c:pt idx="93">
                  <c:v>41740868.5</c:v>
                </c:pt>
                <c:pt idx="94">
                  <c:v>45932948.5</c:v>
                </c:pt>
                <c:pt idx="95">
                  <c:v>51588826</c:v>
                </c:pt>
                <c:pt idx="96">
                  <c:v>52602375.5</c:v>
                </c:pt>
                <c:pt idx="97">
                  <c:v>50687258.5</c:v>
                </c:pt>
                <c:pt idx="98">
                  <c:v>48947915</c:v>
                </c:pt>
                <c:pt idx="99">
                  <c:v>47148025</c:v>
                </c:pt>
                <c:pt idx="100">
                  <c:v>51186853</c:v>
                </c:pt>
                <c:pt idx="101">
                  <c:v>49695634.5</c:v>
                </c:pt>
                <c:pt idx="102">
                  <c:v>47736721</c:v>
                </c:pt>
                <c:pt idx="103">
                  <c:v>46939247</c:v>
                </c:pt>
                <c:pt idx="104">
                  <c:v>48533706</c:v>
                </c:pt>
                <c:pt idx="105" formatCode="General">
                  <c:v>45734758.5</c:v>
                </c:pt>
                <c:pt idx="106" formatCode="General">
                  <c:v>43028834</c:v>
                </c:pt>
                <c:pt idx="107" formatCode="General">
                  <c:v>42272184</c:v>
                </c:pt>
                <c:pt idx="108" formatCode="General">
                  <c:v>46762603</c:v>
                </c:pt>
                <c:pt idx="109" formatCode="General">
                  <c:v>48266123.5</c:v>
                </c:pt>
                <c:pt idx="110" formatCode="General">
                  <c:v>44183356.5</c:v>
                </c:pt>
                <c:pt idx="111" formatCode="General">
                  <c:v>42930400</c:v>
                </c:pt>
                <c:pt idx="112" formatCode="General">
                  <c:v>40892170.5</c:v>
                </c:pt>
                <c:pt idx="113" formatCode="General">
                  <c:v>43932319.5</c:v>
                </c:pt>
                <c:pt idx="114" formatCode="General">
                  <c:v>44178868.5</c:v>
                </c:pt>
                <c:pt idx="115" formatCode="General">
                  <c:v>41871085</c:v>
                </c:pt>
                <c:pt idx="116" formatCode="General">
                  <c:v>41059443</c:v>
                </c:pt>
                <c:pt idx="117" formatCode="General">
                  <c:v>42082244</c:v>
                </c:pt>
                <c:pt idx="118" formatCode="General">
                  <c:v>42458355</c:v>
                </c:pt>
                <c:pt idx="119" formatCode="General">
                  <c:v>40570703</c:v>
                </c:pt>
                <c:pt idx="120" formatCode="General">
                  <c:v>39297336.5</c:v>
                </c:pt>
                <c:pt idx="121" formatCode="General">
                  <c:v>39433618</c:v>
                </c:pt>
                <c:pt idx="122" formatCode="General">
                  <c:v>41460162.5</c:v>
                </c:pt>
                <c:pt idx="123" formatCode="General">
                  <c:v>39843570.5</c:v>
                </c:pt>
                <c:pt idx="124" formatCode="General">
                  <c:v>40001912.5</c:v>
                </c:pt>
                <c:pt idx="125" formatCode="General">
                  <c:v>38648703</c:v>
                </c:pt>
                <c:pt idx="126" formatCode="General">
                  <c:v>41332065</c:v>
                </c:pt>
                <c:pt idx="127" formatCode="General">
                  <c:v>41415763</c:v>
                </c:pt>
                <c:pt idx="128" formatCode="General">
                  <c:v>41113778</c:v>
                </c:pt>
                <c:pt idx="129" formatCode="General">
                  <c:v>40340164.5</c:v>
                </c:pt>
                <c:pt idx="130" formatCode="General">
                  <c:v>45566636</c:v>
                </c:pt>
                <c:pt idx="131" formatCode="General">
                  <c:v>51258377.5</c:v>
                </c:pt>
                <c:pt idx="132" formatCode="General">
                  <c:v>54814931</c:v>
                </c:pt>
                <c:pt idx="133" formatCode="General">
                  <c:v>54360476</c:v>
                </c:pt>
                <c:pt idx="134" formatCode="General">
                  <c:v>40723735.5</c:v>
                </c:pt>
                <c:pt idx="135" formatCode="General">
                  <c:v>47977017.5</c:v>
                </c:pt>
                <c:pt idx="136" formatCode="General">
                  <c:v>45879714</c:v>
                </c:pt>
                <c:pt idx="137" formatCode="General">
                  <c:v>43804768.5</c:v>
                </c:pt>
                <c:pt idx="138" formatCode="General">
                  <c:v>47986889</c:v>
                </c:pt>
                <c:pt idx="139" formatCode="General">
                  <c:v>52588877</c:v>
                </c:pt>
                <c:pt idx="140" formatCode="General">
                  <c:v>51874950.5</c:v>
                </c:pt>
                <c:pt idx="141" formatCode="General">
                  <c:v>59618697.5</c:v>
                </c:pt>
                <c:pt idx="142" formatCode="General">
                  <c:v>56481430</c:v>
                </c:pt>
                <c:pt idx="143" formatCode="General">
                  <c:v>55547795</c:v>
                </c:pt>
                <c:pt idx="144" formatCode="General">
                  <c:v>56962623</c:v>
                </c:pt>
                <c:pt idx="145" formatCode="General">
                  <c:v>55026883</c:v>
                </c:pt>
                <c:pt idx="146" formatCode="General">
                  <c:v>53253327.5</c:v>
                </c:pt>
                <c:pt idx="147" formatCode="General">
                  <c:v>52604147.5</c:v>
                </c:pt>
                <c:pt idx="148" formatCode="General">
                  <c:v>53398774.5</c:v>
                </c:pt>
                <c:pt idx="149" formatCode="General">
                  <c:v>50656573</c:v>
                </c:pt>
                <c:pt idx="150" formatCode="General">
                  <c:v>49308905.5</c:v>
                </c:pt>
                <c:pt idx="151" formatCode="General">
                  <c:v>45781874.5</c:v>
                </c:pt>
                <c:pt idx="152" formatCode="General">
                  <c:v>47722573</c:v>
                </c:pt>
                <c:pt idx="153" formatCode="General">
                  <c:v>45918166.5</c:v>
                </c:pt>
                <c:pt idx="154" formatCode="General">
                  <c:v>44008091.5</c:v>
                </c:pt>
                <c:pt idx="155" formatCode="General">
                  <c:v>44028244.5</c:v>
                </c:pt>
                <c:pt idx="156" formatCode="General">
                  <c:v>45708707.5</c:v>
                </c:pt>
                <c:pt idx="157" formatCode="_(* #,##0_);_(* \(#,##0\);_(* &quot;-&quot;??_);_(@_)">
                  <c:v>44009391</c:v>
                </c:pt>
                <c:pt idx="158" formatCode="_(* #,##0_);_(* \(#,##0\);_(* &quot;-&quot;??_);_(@_)">
                  <c:v>43676939.5</c:v>
                </c:pt>
                <c:pt idx="159" formatCode="_(* #,##0_);_(* \(#,##0\);_(* &quot;-&quot;??_);_(@_)">
                  <c:v>42331867</c:v>
                </c:pt>
                <c:pt idx="160" formatCode="_(* #,##0_);_(* \(#,##0\);_(* &quot;-&quot;??_);_(@_)">
                  <c:v>43120074.5</c:v>
                </c:pt>
                <c:pt idx="161" formatCode="_(* #,##0_);_(* \(#,##0\);_(* &quot;-&quot;??_);_(@_)">
                  <c:v>45555652.5</c:v>
                </c:pt>
                <c:pt idx="162" formatCode="_(* #,##0_);_(* \(#,##0\);_(* &quot;-&quot;??_);_(@_)">
                  <c:v>43214693.5</c:v>
                </c:pt>
                <c:pt idx="163" formatCode="_(* #,##0_);_(* \(#,##0\);_(* &quot;-&quot;??_);_(@_)">
                  <c:v>42867608.5</c:v>
                </c:pt>
                <c:pt idx="164" formatCode="_(* #,##0_);_(* \(#,##0\);_(* &quot;-&quot;??_);_(@_)">
                  <c:v>42512659</c:v>
                </c:pt>
                <c:pt idx="165" formatCode="_(* #,##0_);_(* \(#,##0\);_(* &quot;-&quot;??_);_(@_)">
                  <c:v>44372360</c:v>
                </c:pt>
                <c:pt idx="166" formatCode="_(* #,##0_);_(* \(#,##0\);_(* &quot;-&quot;??_);_(@_)">
                  <c:v>42716486</c:v>
                </c:pt>
                <c:pt idx="167" formatCode="_(* #,##0_);_(* \(#,##0\);_(* &quot;-&quot;??_);_(@_)">
                  <c:v>43313753</c:v>
                </c:pt>
                <c:pt idx="168" formatCode="_(* #,##0_);_(* \(#,##0\);_(* &quot;-&quot;??_);_(@_)">
                  <c:v>41976710</c:v>
                </c:pt>
                <c:pt idx="169" formatCode="_(* #,##0_);_(* \(#,##0\);_(* &quot;-&quot;??_);_(@_)">
                  <c:v>44179909.5</c:v>
                </c:pt>
                <c:pt idx="170" formatCode="_(* #,##0_);_(* \(#,##0\);_(* &quot;-&quot;??_);_(@_)">
                  <c:v>43967426</c:v>
                </c:pt>
                <c:pt idx="171" formatCode="_(* #,##0_);_(* \(#,##0\);_(* &quot;-&quot;??_);_(@_)">
                  <c:v>40130452</c:v>
                </c:pt>
                <c:pt idx="172" formatCode="_(* #,##0_);_(* \(#,##0\);_(* &quot;-&quot;??_);_(@_)">
                  <c:v>39380771</c:v>
                </c:pt>
                <c:pt idx="173" formatCode="_(* #,##0_);_(* \(#,##0\);_(* &quot;-&quot;??_);_(@_)">
                  <c:v>39178237</c:v>
                </c:pt>
                <c:pt idx="174" formatCode="_(* #,##0_);_(* \(#,##0\);_(* &quot;-&quot;??_);_(@_)">
                  <c:v>42363421.5</c:v>
                </c:pt>
                <c:pt idx="175" formatCode="_(* #,##0_);_(* \(#,##0\);_(* &quot;-&quot;??_);_(@_)">
                  <c:v>41020684</c:v>
                </c:pt>
                <c:pt idx="176" formatCode="_(* #,##0_);_(* \(#,##0\);_(* &quot;-&quot;??_);_(@_)">
                  <c:v>39895028.5</c:v>
                </c:pt>
                <c:pt idx="177" formatCode="_(* #,##0_);_(* \(#,##0\);_(* &quot;-&quot;??_);_(@_)">
                  <c:v>37298355.5</c:v>
                </c:pt>
                <c:pt idx="178" formatCode="_(* #,##0_);_(* \(#,##0\);_(* &quot;-&quot;??_);_(@_)">
                  <c:v>40740489.5</c:v>
                </c:pt>
                <c:pt idx="179" formatCode="_(* #,##0_);_(* \(#,##0\);_(* &quot;-&quot;??_);_(@_)">
                  <c:v>41949607.5</c:v>
                </c:pt>
                <c:pt idx="180" formatCode="_(* #,##0_);_(* \(#,##0\);_(* &quot;-&quot;??_);_(@_)">
                  <c:v>42804546.5</c:v>
                </c:pt>
                <c:pt idx="181" formatCode="_(* #,##0_);_(* \(#,##0\);_(* &quot;-&quot;??_);_(@_)">
                  <c:v>40905305</c:v>
                </c:pt>
                <c:pt idx="182" formatCode="_(* #,##0_);_(* \(#,##0\);_(* &quot;-&quot;??_);_(@_)">
                  <c:v>45877137.5</c:v>
                </c:pt>
                <c:pt idx="183" formatCode="_(* #,##0_);_(* \(#,##0\);_(* &quot;-&quot;??_);_(@_)">
                  <c:v>46186006.5</c:v>
                </c:pt>
                <c:pt idx="184" formatCode="_(* #,##0_);_(* \(#,##0\);_(* &quot;-&quot;??_);_(@_)">
                  <c:v>40198502.5</c:v>
                </c:pt>
                <c:pt idx="185" formatCode="_(* #,##0_);_(* \(#,##0\);_(* &quot;-&quot;??_);_(@_)">
                  <c:v>36633814.5</c:v>
                </c:pt>
                <c:pt idx="186" formatCode="_(* #,##0_);_(* \(#,##0\);_(* &quot;-&quot;??_);_(@_)">
                  <c:v>39519227.5</c:v>
                </c:pt>
                <c:pt idx="187" formatCode="_(* #,##0_);_(* \(#,##0\);_(* &quot;-&quot;??_);_(@_)">
                  <c:v>44529725</c:v>
                </c:pt>
                <c:pt idx="188" formatCode="_(* #,##0_);_(* \(#,##0\);_(* &quot;-&quot;??_);_(@_)">
                  <c:v>42997914</c:v>
                </c:pt>
                <c:pt idx="189" formatCode="_(* #,##0_);_(* \(#,##0\);_(* &quot;-&quot;??_);_(@_)">
                  <c:v>43019703.5</c:v>
                </c:pt>
                <c:pt idx="190" formatCode="_(* #,##0_);_(* \(#,##0\);_(* &quot;-&quot;??_);_(@_)">
                  <c:v>47484266.5</c:v>
                </c:pt>
                <c:pt idx="191" formatCode="_(* #,##0_);_(* \(#,##0\);_(* &quot;-&quot;??_);_(@_)">
                  <c:v>50342104.5</c:v>
                </c:pt>
                <c:pt idx="192" formatCode="_(* #,##0_);_(* \(#,##0\);_(* &quot;-&quot;??_);_(@_)">
                  <c:v>48363300</c:v>
                </c:pt>
                <c:pt idx="193" formatCode="_(* #,##0_);_(* \(#,##0\);_(* &quot;-&quot;??_);_(@_)">
                  <c:v>48026932</c:v>
                </c:pt>
                <c:pt idx="194" formatCode="_(* #,##0_);_(* \(#,##0\);_(* &quot;-&quot;??_);_(@_)">
                  <c:v>45770729</c:v>
                </c:pt>
                <c:pt idx="195" formatCode="_(* #,##0_);_(* \(#,##0\);_(* &quot;-&quot;??_);_(@_)">
                  <c:v>46282120</c:v>
                </c:pt>
                <c:pt idx="196" formatCode="_(* #,##0_);_(* \(#,##0\);_(* &quot;-&quot;??_);_(@_)">
                  <c:v>46796058</c:v>
                </c:pt>
                <c:pt idx="197" formatCode="_(* #,##0_);_(* \(#,##0\);_(* &quot;-&quot;??_);_(@_)">
                  <c:v>45301357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F5-467F-9340-E5E953449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3654863"/>
        <c:axId val="1"/>
      </c:lineChart>
      <c:dateAx>
        <c:axId val="1863654863"/>
        <c:scaling>
          <c:orientation val="minMax"/>
        </c:scaling>
        <c:delete val="0"/>
        <c:axPos val="b"/>
        <c:numFmt formatCode="[$-409]mmm\ yy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Offset val="100"/>
        <c:baseTimeUnit val="days"/>
        <c:majorUnit val="1"/>
        <c:majorTimeUnit val="months"/>
      </c:dateAx>
      <c:valAx>
        <c:axId val="1"/>
        <c:scaling>
          <c:orientation val="minMax"/>
          <c:min val="2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" sourceLinked="0"/>
        <c:majorTickMark val="cross"/>
        <c:minorTickMark val="in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3654863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6.3732930122865072E-3"/>
                <c:y val="0.4002235871697391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(millions)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  <c:max val="1"/>
        </c:scaling>
        <c:delete val="0"/>
        <c:axPos val="r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36177093055353"/>
          <c:y val="0.94048705333921023"/>
          <c:w val="0.31327645813889293"/>
          <c:h val="4.1358635011773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ROLLING FISCAL YEAR</a:t>
            </a:r>
            <a:r>
              <a:rPr lang="en-US" sz="18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en-US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GENERAL FUND</a:t>
            </a:r>
            <a:endParaRPr lang="en-US" sz="1800" b="0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Actual and Pre-Pandemic Trend, FY 2013-14 to FY 2021-22</a:t>
            </a:r>
            <a:endParaRPr lang="en-US" sz="1400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29494542962830678"/>
          <c:y val="2.42249264296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967635999639321E-2"/>
          <c:y val="0.14864156449095778"/>
          <c:w val="0.88488198786529804"/>
          <c:h val="0.65585374333800617"/>
        </c:manualLayout>
      </c:layout>
      <c:lineChart>
        <c:grouping val="standard"/>
        <c:varyColors val="0"/>
        <c:ser>
          <c:idx val="0"/>
          <c:order val="0"/>
          <c:tx>
            <c:v>Actual Collections</c:v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forward val="24"/>
            <c:dispRSqr val="0"/>
            <c:dispEq val="0"/>
          </c:trendline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DATA!$E$30:$E$109</c:f>
              <c:numCache>
                <c:formatCode>"$"#,##0.00</c:formatCode>
                <c:ptCount val="80"/>
                <c:pt idx="0">
                  <c:v>6799.5761932799996</c:v>
                </c:pt>
                <c:pt idx="1">
                  <c:v>6805.1813342999985</c:v>
                </c:pt>
                <c:pt idx="2">
                  <c:v>6836.3563971999993</c:v>
                </c:pt>
                <c:pt idx="3">
                  <c:v>6860.4717782199987</c:v>
                </c:pt>
                <c:pt idx="4">
                  <c:v>6911.6007012400005</c:v>
                </c:pt>
                <c:pt idx="5">
                  <c:v>6928.9185682400002</c:v>
                </c:pt>
                <c:pt idx="6">
                  <c:v>6991.1653472599992</c:v>
                </c:pt>
                <c:pt idx="7">
                  <c:v>6835.8980072800005</c:v>
                </c:pt>
                <c:pt idx="8">
                  <c:v>6961.483444290001</c:v>
                </c:pt>
                <c:pt idx="9">
                  <c:v>6914.9162213100008</c:v>
                </c:pt>
                <c:pt idx="10">
                  <c:v>6955.3789803300006</c:v>
                </c:pt>
                <c:pt idx="11">
                  <c:v>7033.2249233300008</c:v>
                </c:pt>
                <c:pt idx="12">
                  <c:v>7022.3132343300003</c:v>
                </c:pt>
                <c:pt idx="13">
                  <c:v>7055.3308643299997</c:v>
                </c:pt>
                <c:pt idx="14">
                  <c:v>7118.5584523299995</c:v>
                </c:pt>
                <c:pt idx="15">
                  <c:v>7127.2613633299998</c:v>
                </c:pt>
                <c:pt idx="16">
                  <c:v>7104.7838414299995</c:v>
                </c:pt>
                <c:pt idx="17">
                  <c:v>7214.1329434299996</c:v>
                </c:pt>
                <c:pt idx="18">
                  <c:v>7094.0182564299994</c:v>
                </c:pt>
                <c:pt idx="19">
                  <c:v>7273.8691564299988</c:v>
                </c:pt>
                <c:pt idx="20">
                  <c:v>7332.0081794299995</c:v>
                </c:pt>
                <c:pt idx="21">
                  <c:v>7349.4091944299998</c:v>
                </c:pt>
                <c:pt idx="22">
                  <c:v>7405.8744794299992</c:v>
                </c:pt>
                <c:pt idx="23">
                  <c:v>7513.0811176099996</c:v>
                </c:pt>
                <c:pt idx="24">
                  <c:v>7557.5878925999987</c:v>
                </c:pt>
                <c:pt idx="25">
                  <c:v>7581.5278225900001</c:v>
                </c:pt>
                <c:pt idx="26">
                  <c:v>7558.7287355899998</c:v>
                </c:pt>
                <c:pt idx="27">
                  <c:v>7609.1121695599995</c:v>
                </c:pt>
                <c:pt idx="28">
                  <c:v>7648.16476943</c:v>
                </c:pt>
                <c:pt idx="29">
                  <c:v>7619.7072634199994</c:v>
                </c:pt>
                <c:pt idx="30">
                  <c:v>7827.169837389999</c:v>
                </c:pt>
                <c:pt idx="31">
                  <c:v>8064.6743323599994</c:v>
                </c:pt>
                <c:pt idx="32">
                  <c:v>7822.3382403399992</c:v>
                </c:pt>
                <c:pt idx="33">
                  <c:v>7809.6798443099997</c:v>
                </c:pt>
                <c:pt idx="34">
                  <c:v>7833.6051062799997</c:v>
                </c:pt>
                <c:pt idx="35">
                  <c:v>7840.4872241699995</c:v>
                </c:pt>
                <c:pt idx="36">
                  <c:v>7836.8666191499988</c:v>
                </c:pt>
                <c:pt idx="37">
                  <c:v>7876.6148931300004</c:v>
                </c:pt>
                <c:pt idx="38">
                  <c:v>7965.5367201099998</c:v>
                </c:pt>
                <c:pt idx="39">
                  <c:v>8004.9020621100008</c:v>
                </c:pt>
                <c:pt idx="40">
                  <c:v>8044.9478801099995</c:v>
                </c:pt>
                <c:pt idx="41">
                  <c:v>8091.7183271100002</c:v>
                </c:pt>
                <c:pt idx="42">
                  <c:v>8073.7376621099993</c:v>
                </c:pt>
                <c:pt idx="43">
                  <c:v>7951.1113291099991</c:v>
                </c:pt>
                <c:pt idx="44">
                  <c:v>8010.7821041100005</c:v>
                </c:pt>
                <c:pt idx="45">
                  <c:v>8053.0969201099997</c:v>
                </c:pt>
                <c:pt idx="46">
                  <c:v>8106.3869041099997</c:v>
                </c:pt>
                <c:pt idx="47">
                  <c:v>8158.0547592299999</c:v>
                </c:pt>
                <c:pt idx="48">
                  <c:v>8192.0150482299996</c:v>
                </c:pt>
                <c:pt idx="49">
                  <c:v>8210.1809432299997</c:v>
                </c:pt>
                <c:pt idx="50">
                  <c:v>8195.5157552300007</c:v>
                </c:pt>
                <c:pt idx="51">
                  <c:v>8225.4618392299999</c:v>
                </c:pt>
                <c:pt idx="52">
                  <c:v>8307.3149992300005</c:v>
                </c:pt>
                <c:pt idx="53">
                  <c:v>8369.4697212300016</c:v>
                </c:pt>
                <c:pt idx="54">
                  <c:v>8462.8349602300004</c:v>
                </c:pt>
                <c:pt idx="55">
                  <c:v>8412.5110372300005</c:v>
                </c:pt>
                <c:pt idx="56">
                  <c:v>8535.2289842299997</c:v>
                </c:pt>
                <c:pt idx="57">
                  <c:v>8510.1112172300018</c:v>
                </c:pt>
                <c:pt idx="58">
                  <c:v>8673.7190922300015</c:v>
                </c:pt>
                <c:pt idx="59">
                  <c:v>8705.9257560300011</c:v>
                </c:pt>
                <c:pt idx="60">
                  <c:v>8752.9000000000015</c:v>
                </c:pt>
                <c:pt idx="61">
                  <c:v>8808.6</c:v>
                </c:pt>
                <c:pt idx="62">
                  <c:v>8882.7999999999993</c:v>
                </c:pt>
                <c:pt idx="63">
                  <c:v>8917.5</c:v>
                </c:pt>
                <c:pt idx="64">
                  <c:v>8919.9</c:v>
                </c:pt>
                <c:pt idx="65">
                  <c:v>8922.9</c:v>
                </c:pt>
                <c:pt idx="66">
                  <c:v>8912.1999999999989</c:v>
                </c:pt>
                <c:pt idx="67">
                  <c:v>8885.7999999999993</c:v>
                </c:pt>
                <c:pt idx="68">
                  <c:v>9025.3000000000011</c:v>
                </c:pt>
                <c:pt idx="69">
                  <c:v>9365.6999999999989</c:v>
                </c:pt>
                <c:pt idx="70">
                  <c:v>9308.1</c:v>
                </c:pt>
                <c:pt idx="71">
                  <c:v>9402.1</c:v>
                </c:pt>
                <c:pt idx="72">
                  <c:v>9428.6</c:v>
                </c:pt>
                <c:pt idx="73">
                  <c:v>9464.1</c:v>
                </c:pt>
                <c:pt idx="74">
                  <c:v>9560.9</c:v>
                </c:pt>
                <c:pt idx="75">
                  <c:v>9598.1</c:v>
                </c:pt>
                <c:pt idx="76">
                  <c:v>9652.0999999999985</c:v>
                </c:pt>
                <c:pt idx="77">
                  <c:v>9769.4000000000015</c:v>
                </c:pt>
                <c:pt idx="78">
                  <c:v>9845.7999999999993</c:v>
                </c:pt>
                <c:pt idx="79">
                  <c:v>9885.4471503900004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9DB-4FF0-8E07-778CD88F9E64}"/>
            </c:ext>
          </c:extLst>
        </c:ser>
        <c:ser>
          <c:idx val="1"/>
          <c:order val="1"/>
          <c:tx>
            <c:v>Trend Line</c:v>
          </c:tx>
          <c:spPr>
            <a:ln w="28575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DATA!$C$30:$D$137</c:f>
              <c:multiLvlStrCache>
                <c:ptCount val="108"/>
                <c:lvl>
                  <c:pt idx="0">
                    <c:v>Jul</c:v>
                  </c:pt>
                  <c:pt idx="1">
                    <c:v>Aug</c:v>
                  </c:pt>
                  <c:pt idx="2">
                    <c:v>Sep</c:v>
                  </c:pt>
                  <c:pt idx="3">
                    <c:v>Oct</c:v>
                  </c:pt>
                  <c:pt idx="4">
                    <c:v>Nov</c:v>
                  </c:pt>
                  <c:pt idx="5">
                    <c:v>Dec</c:v>
                  </c:pt>
                  <c:pt idx="6">
                    <c:v>Jan</c:v>
                  </c:pt>
                  <c:pt idx="7">
                    <c:v>Feb</c:v>
                  </c:pt>
                  <c:pt idx="8">
                    <c:v>Mar</c:v>
                  </c:pt>
                  <c:pt idx="9">
                    <c:v>Apr</c:v>
                  </c:pt>
                  <c:pt idx="10">
                    <c:v>May</c:v>
                  </c:pt>
                  <c:pt idx="11">
                    <c:v>Jun</c:v>
                  </c:pt>
                  <c:pt idx="12">
                    <c:v>Jul</c:v>
                  </c:pt>
                  <c:pt idx="13">
                    <c:v>Aug</c:v>
                  </c:pt>
                  <c:pt idx="14">
                    <c:v>Sep</c:v>
                  </c:pt>
                  <c:pt idx="15">
                    <c:v>Oct</c:v>
                  </c:pt>
                  <c:pt idx="16">
                    <c:v>Nov</c:v>
                  </c:pt>
                  <c:pt idx="17">
                    <c:v>Dec</c:v>
                  </c:pt>
                  <c:pt idx="18">
                    <c:v>Jan</c:v>
                  </c:pt>
                  <c:pt idx="19">
                    <c:v>Feb</c:v>
                  </c:pt>
                  <c:pt idx="20">
                    <c:v>Mar</c:v>
                  </c:pt>
                  <c:pt idx="21">
                    <c:v>Apr</c:v>
                  </c:pt>
                  <c:pt idx="22">
                    <c:v>May</c:v>
                  </c:pt>
                  <c:pt idx="23">
                    <c:v>Jun</c:v>
                  </c:pt>
                  <c:pt idx="24">
                    <c:v>Jul</c:v>
                  </c:pt>
                  <c:pt idx="25">
                    <c:v>Aug</c:v>
                  </c:pt>
                  <c:pt idx="26">
                    <c:v>Sep</c:v>
                  </c:pt>
                  <c:pt idx="27">
                    <c:v>Oct</c:v>
                  </c:pt>
                  <c:pt idx="28">
                    <c:v>Nov</c:v>
                  </c:pt>
                  <c:pt idx="29">
                    <c:v>Dec</c:v>
                  </c:pt>
                  <c:pt idx="30">
                    <c:v>Jan</c:v>
                  </c:pt>
                  <c:pt idx="31">
                    <c:v>Feb</c:v>
                  </c:pt>
                  <c:pt idx="32">
                    <c:v>Mar</c:v>
                  </c:pt>
                  <c:pt idx="33">
                    <c:v>Apr</c:v>
                  </c:pt>
                  <c:pt idx="34">
                    <c:v>May</c:v>
                  </c:pt>
                  <c:pt idx="35">
                    <c:v>Jun</c:v>
                  </c:pt>
                  <c:pt idx="36">
                    <c:v>Jul</c:v>
                  </c:pt>
                  <c:pt idx="37">
                    <c:v>Aug</c:v>
                  </c:pt>
                  <c:pt idx="38">
                    <c:v>Sep</c:v>
                  </c:pt>
                  <c:pt idx="39">
                    <c:v>Oct</c:v>
                  </c:pt>
                  <c:pt idx="40">
                    <c:v>Nov</c:v>
                  </c:pt>
                  <c:pt idx="41">
                    <c:v>Dec</c:v>
                  </c:pt>
                  <c:pt idx="42">
                    <c:v>Jan</c:v>
                  </c:pt>
                  <c:pt idx="43">
                    <c:v>Feb</c:v>
                  </c:pt>
                  <c:pt idx="44">
                    <c:v>Mar</c:v>
                  </c:pt>
                  <c:pt idx="45">
                    <c:v>Apr</c:v>
                  </c:pt>
                  <c:pt idx="46">
                    <c:v>May</c:v>
                  </c:pt>
                  <c:pt idx="47">
                    <c:v>Jun</c:v>
                  </c:pt>
                  <c:pt idx="48">
                    <c:v>Jul</c:v>
                  </c:pt>
                  <c:pt idx="49">
                    <c:v>Aug</c:v>
                  </c:pt>
                  <c:pt idx="50">
                    <c:v>Sep</c:v>
                  </c:pt>
                  <c:pt idx="51">
                    <c:v>Oct</c:v>
                  </c:pt>
                  <c:pt idx="52">
                    <c:v>Nov</c:v>
                  </c:pt>
                  <c:pt idx="53">
                    <c:v>Dec</c:v>
                  </c:pt>
                  <c:pt idx="54">
                    <c:v>Jan</c:v>
                  </c:pt>
                  <c:pt idx="55">
                    <c:v>Feb</c:v>
                  </c:pt>
                  <c:pt idx="56">
                    <c:v>Mar</c:v>
                  </c:pt>
                  <c:pt idx="57">
                    <c:v>Apr</c:v>
                  </c:pt>
                  <c:pt idx="58">
                    <c:v>May</c:v>
                  </c:pt>
                  <c:pt idx="59">
                    <c:v>Jun</c:v>
                  </c:pt>
                  <c:pt idx="60">
                    <c:v>Jul</c:v>
                  </c:pt>
                  <c:pt idx="61">
                    <c:v>Aug</c:v>
                  </c:pt>
                  <c:pt idx="62">
                    <c:v>Sep</c:v>
                  </c:pt>
                  <c:pt idx="63">
                    <c:v>Oct</c:v>
                  </c:pt>
                  <c:pt idx="64">
                    <c:v>Nov</c:v>
                  </c:pt>
                  <c:pt idx="65">
                    <c:v>Dec</c:v>
                  </c:pt>
                  <c:pt idx="66">
                    <c:v>Jan</c:v>
                  </c:pt>
                  <c:pt idx="67">
                    <c:v>Feb</c:v>
                  </c:pt>
                  <c:pt idx="68">
                    <c:v>Mar</c:v>
                  </c:pt>
                  <c:pt idx="69">
                    <c:v>Apr</c:v>
                  </c:pt>
                  <c:pt idx="70">
                    <c:v>May</c:v>
                  </c:pt>
                  <c:pt idx="71">
                    <c:v>Jun</c:v>
                  </c:pt>
                  <c:pt idx="72">
                    <c:v>Jul</c:v>
                  </c:pt>
                  <c:pt idx="73">
                    <c:v>Aug</c:v>
                  </c:pt>
                  <c:pt idx="74">
                    <c:v>Sep</c:v>
                  </c:pt>
                  <c:pt idx="75">
                    <c:v>Oct</c:v>
                  </c:pt>
                  <c:pt idx="76">
                    <c:v>Nov</c:v>
                  </c:pt>
                  <c:pt idx="77">
                    <c:v>Dec</c:v>
                  </c:pt>
                  <c:pt idx="78">
                    <c:v>Jan</c:v>
                  </c:pt>
                  <c:pt idx="79">
                    <c:v>Feb</c:v>
                  </c:pt>
                  <c:pt idx="80">
                    <c:v>Mar</c:v>
                  </c:pt>
                  <c:pt idx="81">
                    <c:v>Apr</c:v>
                  </c:pt>
                  <c:pt idx="82">
                    <c:v>May</c:v>
                  </c:pt>
                  <c:pt idx="83">
                    <c:v>Jun</c:v>
                  </c:pt>
                  <c:pt idx="84">
                    <c:v>Jul</c:v>
                  </c:pt>
                  <c:pt idx="85">
                    <c:v>Aug</c:v>
                  </c:pt>
                  <c:pt idx="86">
                    <c:v>Sep</c:v>
                  </c:pt>
                  <c:pt idx="87">
                    <c:v>Oct</c:v>
                  </c:pt>
                  <c:pt idx="88">
                    <c:v>Nov</c:v>
                  </c:pt>
                  <c:pt idx="89">
                    <c:v>Dec</c:v>
                  </c:pt>
                  <c:pt idx="90">
                    <c:v>Jan</c:v>
                  </c:pt>
                  <c:pt idx="91">
                    <c:v>Feb</c:v>
                  </c:pt>
                  <c:pt idx="92">
                    <c:v>Mar</c:v>
                  </c:pt>
                  <c:pt idx="93">
                    <c:v>Apr</c:v>
                  </c:pt>
                  <c:pt idx="94">
                    <c:v>May</c:v>
                  </c:pt>
                  <c:pt idx="95">
                    <c:v>Jun</c:v>
                  </c:pt>
                  <c:pt idx="96">
                    <c:v>Jul</c:v>
                  </c:pt>
                  <c:pt idx="97">
                    <c:v>Aug</c:v>
                  </c:pt>
                  <c:pt idx="98">
                    <c:v>Sep</c:v>
                  </c:pt>
                  <c:pt idx="99">
                    <c:v>Oct</c:v>
                  </c:pt>
                  <c:pt idx="100">
                    <c:v>Nov</c:v>
                  </c:pt>
                  <c:pt idx="101">
                    <c:v>Dec</c:v>
                  </c:pt>
                  <c:pt idx="102">
                    <c:v>Jan</c:v>
                  </c:pt>
                  <c:pt idx="103">
                    <c:v>Feb</c:v>
                  </c:pt>
                  <c:pt idx="104">
                    <c:v>Mar</c:v>
                  </c:pt>
                  <c:pt idx="105">
                    <c:v>Apr</c:v>
                  </c:pt>
                  <c:pt idx="106">
                    <c:v>May</c:v>
                  </c:pt>
                  <c:pt idx="107">
                    <c:v>Jun</c:v>
                  </c:pt>
                </c:lvl>
                <c:lvl>
                  <c:pt idx="0">
                    <c:v>FY2013-14</c:v>
                  </c:pt>
                  <c:pt idx="12">
                    <c:v>FY2014-15</c:v>
                  </c:pt>
                  <c:pt idx="24">
                    <c:v>FY2015-16</c:v>
                  </c:pt>
                  <c:pt idx="36">
                    <c:v>FY 2016-17</c:v>
                  </c:pt>
                  <c:pt idx="48">
                    <c:v>FY 2017-18</c:v>
                  </c:pt>
                  <c:pt idx="60">
                    <c:v>FY 2018-19</c:v>
                  </c:pt>
                  <c:pt idx="72">
                    <c:v>FY 2019-20</c:v>
                  </c:pt>
                  <c:pt idx="84">
                    <c:v>FY 2020-21</c:v>
                  </c:pt>
                  <c:pt idx="96">
                    <c:v>FY 2021-22</c:v>
                  </c:pt>
                </c:lvl>
              </c:multiLvlStrCache>
              <c:extLst/>
            </c:multiLvlStrRef>
          </c:cat>
          <c:val>
            <c:numRef>
              <c:f>DATA!$I$30:$I$137</c:f>
              <c:numCache>
                <c:formatCode>"$"#,##0.00</c:formatCode>
                <c:ptCount val="108"/>
                <c:pt idx="0">
                  <c:v>6595.4229050120093</c:v>
                </c:pt>
                <c:pt idx="1">
                  <c:v>6632.4058342843982</c:v>
                </c:pt>
                <c:pt idx="2">
                  <c:v>6669.3887635567871</c:v>
                </c:pt>
                <c:pt idx="3">
                  <c:v>6706.3716928291769</c:v>
                </c:pt>
                <c:pt idx="4">
                  <c:v>6743.3546221015658</c:v>
                </c:pt>
                <c:pt idx="5">
                  <c:v>6780.3375513739547</c:v>
                </c:pt>
                <c:pt idx="6">
                  <c:v>6817.3204806463436</c:v>
                </c:pt>
                <c:pt idx="7">
                  <c:v>6854.3034099187325</c:v>
                </c:pt>
                <c:pt idx="8">
                  <c:v>6891.2863391911214</c:v>
                </c:pt>
                <c:pt idx="9">
                  <c:v>6928.2692684635103</c:v>
                </c:pt>
                <c:pt idx="10">
                  <c:v>6965.2521977358992</c:v>
                </c:pt>
                <c:pt idx="11">
                  <c:v>7002.2351270082891</c:v>
                </c:pt>
                <c:pt idx="12">
                  <c:v>7039.218056280678</c:v>
                </c:pt>
                <c:pt idx="13">
                  <c:v>7076.2009855530669</c:v>
                </c:pt>
                <c:pt idx="14">
                  <c:v>7113.1839148254558</c:v>
                </c:pt>
                <c:pt idx="15">
                  <c:v>7150.1668440978447</c:v>
                </c:pt>
                <c:pt idx="16">
                  <c:v>7187.1497733702336</c:v>
                </c:pt>
                <c:pt idx="17">
                  <c:v>7224.1327026426225</c:v>
                </c:pt>
                <c:pt idx="18">
                  <c:v>7261.1156319150123</c:v>
                </c:pt>
                <c:pt idx="19">
                  <c:v>7298.0985611874012</c:v>
                </c:pt>
                <c:pt idx="20">
                  <c:v>7335.0814904597901</c:v>
                </c:pt>
                <c:pt idx="21">
                  <c:v>7372.064419732179</c:v>
                </c:pt>
                <c:pt idx="22">
                  <c:v>7409.0473490045679</c:v>
                </c:pt>
                <c:pt idx="23">
                  <c:v>7446.0302782769568</c:v>
                </c:pt>
                <c:pt idx="24">
                  <c:v>7483.0132075493457</c:v>
                </c:pt>
                <c:pt idx="25">
                  <c:v>7519.9961368217355</c:v>
                </c:pt>
                <c:pt idx="26">
                  <c:v>7556.9790660941244</c:v>
                </c:pt>
                <c:pt idx="27">
                  <c:v>7593.9619953665133</c:v>
                </c:pt>
                <c:pt idx="28">
                  <c:v>7630.9449246389022</c:v>
                </c:pt>
                <c:pt idx="29">
                  <c:v>7667.9278539112911</c:v>
                </c:pt>
                <c:pt idx="30">
                  <c:v>7704.91078318368</c:v>
                </c:pt>
                <c:pt idx="31">
                  <c:v>7741.8937124560689</c:v>
                </c:pt>
                <c:pt idx="32">
                  <c:v>7778.8766417284587</c:v>
                </c:pt>
                <c:pt idx="33">
                  <c:v>7815.8595710008467</c:v>
                </c:pt>
                <c:pt idx="34">
                  <c:v>7852.8425002732365</c:v>
                </c:pt>
                <c:pt idx="35">
                  <c:v>7889.8254295456254</c:v>
                </c:pt>
                <c:pt idx="36">
                  <c:v>7926.8083588180143</c:v>
                </c:pt>
                <c:pt idx="37">
                  <c:v>7963.7912880904032</c:v>
                </c:pt>
                <c:pt idx="38">
                  <c:v>8000.7742173627921</c:v>
                </c:pt>
                <c:pt idx="39">
                  <c:v>8037.757146635181</c:v>
                </c:pt>
                <c:pt idx="40">
                  <c:v>8074.7400759075699</c:v>
                </c:pt>
                <c:pt idx="41">
                  <c:v>8111.7230051799597</c:v>
                </c:pt>
                <c:pt idx="42">
                  <c:v>8148.7059344523486</c:v>
                </c:pt>
                <c:pt idx="43">
                  <c:v>8185.6888637247375</c:v>
                </c:pt>
                <c:pt idx="44">
                  <c:v>8222.6717929971273</c:v>
                </c:pt>
                <c:pt idx="45">
                  <c:v>8259.6547222695153</c:v>
                </c:pt>
                <c:pt idx="46">
                  <c:v>8296.6376515419051</c:v>
                </c:pt>
                <c:pt idx="47">
                  <c:v>8333.6205808142931</c:v>
                </c:pt>
                <c:pt idx="48">
                  <c:v>8370.6035100866829</c:v>
                </c:pt>
                <c:pt idx="49">
                  <c:v>8407.5864393590709</c:v>
                </c:pt>
                <c:pt idx="50">
                  <c:v>8444.5693686314607</c:v>
                </c:pt>
                <c:pt idx="51">
                  <c:v>8481.5522979038506</c:v>
                </c:pt>
                <c:pt idx="52">
                  <c:v>8518.5352271762385</c:v>
                </c:pt>
                <c:pt idx="53">
                  <c:v>8555.5181564486284</c:v>
                </c:pt>
                <c:pt idx="54">
                  <c:v>8592.5010857210164</c:v>
                </c:pt>
                <c:pt idx="55">
                  <c:v>8629.4840149934062</c:v>
                </c:pt>
                <c:pt idx="56">
                  <c:v>8666.4669442657942</c:v>
                </c:pt>
                <c:pt idx="57">
                  <c:v>8703.449873538184</c:v>
                </c:pt>
                <c:pt idx="58">
                  <c:v>8740.4328028105738</c:v>
                </c:pt>
                <c:pt idx="59">
                  <c:v>8777.4157320829618</c:v>
                </c:pt>
                <c:pt idx="60">
                  <c:v>8814.3986613553498</c:v>
                </c:pt>
                <c:pt idx="61">
                  <c:v>8851.3815906277396</c:v>
                </c:pt>
                <c:pt idx="62">
                  <c:v>8888.3645199001294</c:v>
                </c:pt>
                <c:pt idx="63">
                  <c:v>8925.3474491725174</c:v>
                </c:pt>
                <c:pt idx="64">
                  <c:v>8962.3303784449072</c:v>
                </c:pt>
                <c:pt idx="65">
                  <c:v>8999.313307717297</c:v>
                </c:pt>
                <c:pt idx="66">
                  <c:v>9036.296236989685</c:v>
                </c:pt>
                <c:pt idx="67">
                  <c:v>9073.279166262073</c:v>
                </c:pt>
                <c:pt idx="68">
                  <c:v>9110.2620955344628</c:v>
                </c:pt>
                <c:pt idx="69">
                  <c:v>9147.2450248068526</c:v>
                </c:pt>
                <c:pt idx="70">
                  <c:v>9184.2279540792406</c:v>
                </c:pt>
                <c:pt idx="71">
                  <c:v>9221.2108833516304</c:v>
                </c:pt>
                <c:pt idx="72">
                  <c:v>9258.1938126240184</c:v>
                </c:pt>
                <c:pt idx="73">
                  <c:v>9295.1767418964082</c:v>
                </c:pt>
                <c:pt idx="74">
                  <c:v>9332.1596711687962</c:v>
                </c:pt>
                <c:pt idx="75">
                  <c:v>9369.142600441186</c:v>
                </c:pt>
                <c:pt idx="76">
                  <c:v>9406.1255297135758</c:v>
                </c:pt>
                <c:pt idx="77">
                  <c:v>9443.1084589859638</c:v>
                </c:pt>
                <c:pt idx="78">
                  <c:v>9480.0913882583536</c:v>
                </c:pt>
                <c:pt idx="79">
                  <c:v>9517.0743175307416</c:v>
                </c:pt>
                <c:pt idx="80">
                  <c:v>9554.0572468031314</c:v>
                </c:pt>
                <c:pt idx="81">
                  <c:v>9591.0401760755194</c:v>
                </c:pt>
                <c:pt idx="82">
                  <c:v>9628.0231053479092</c:v>
                </c:pt>
                <c:pt idx="83">
                  <c:v>9665.006034620299</c:v>
                </c:pt>
                <c:pt idx="84">
                  <c:v>9701.988963892687</c:v>
                </c:pt>
                <c:pt idx="85">
                  <c:v>9738.9718931650768</c:v>
                </c:pt>
                <c:pt idx="86">
                  <c:v>9775.9548224374648</c:v>
                </c:pt>
                <c:pt idx="87">
                  <c:v>9812.9377517098546</c:v>
                </c:pt>
                <c:pt idx="88">
                  <c:v>9849.9206809822426</c:v>
                </c:pt>
                <c:pt idx="89">
                  <c:v>9886.9036102546324</c:v>
                </c:pt>
                <c:pt idx="90">
                  <c:v>9923.8865395270223</c:v>
                </c:pt>
                <c:pt idx="91">
                  <c:v>9960.8694687994102</c:v>
                </c:pt>
                <c:pt idx="92">
                  <c:v>9997.8523980718001</c:v>
                </c:pt>
                <c:pt idx="93">
                  <c:v>10034.835327344188</c:v>
                </c:pt>
                <c:pt idx="94">
                  <c:v>10071.818256616578</c:v>
                </c:pt>
                <c:pt idx="95">
                  <c:v>10108.801185888966</c:v>
                </c:pt>
                <c:pt idx="96">
                  <c:v>10145.784115161356</c:v>
                </c:pt>
                <c:pt idx="97">
                  <c:v>10182.767044433745</c:v>
                </c:pt>
                <c:pt idx="98">
                  <c:v>10219.749973706133</c:v>
                </c:pt>
                <c:pt idx="99">
                  <c:v>10256.732902978523</c:v>
                </c:pt>
                <c:pt idx="100">
                  <c:v>10293.715832250911</c:v>
                </c:pt>
                <c:pt idx="101">
                  <c:v>10330.698761523301</c:v>
                </c:pt>
                <c:pt idx="102">
                  <c:v>10367.681690795689</c:v>
                </c:pt>
                <c:pt idx="103">
                  <c:v>10404.664620068079</c:v>
                </c:pt>
                <c:pt idx="104">
                  <c:v>10441.647549340469</c:v>
                </c:pt>
                <c:pt idx="105">
                  <c:v>10478.630478612857</c:v>
                </c:pt>
                <c:pt idx="106">
                  <c:v>10515.613407885245</c:v>
                </c:pt>
                <c:pt idx="107">
                  <c:v>10552.596337157634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9DB-4FF0-8E07-778CD88F9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495288"/>
        <c:axId val="236494112"/>
      </c:lineChart>
      <c:catAx>
        <c:axId val="2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4112"/>
        <c:crosses val="autoZero"/>
        <c:auto val="1"/>
        <c:lblAlgn val="ctr"/>
        <c:lblOffset val="100"/>
        <c:noMultiLvlLbl val="0"/>
      </c:catAx>
      <c:valAx>
        <c:axId val="236494112"/>
        <c:scaling>
          <c:orientation val="minMax"/>
          <c:max val="14000"/>
          <c:min val="6000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(millions)</a:t>
                </a:r>
              </a:p>
            </c:rich>
          </c:tx>
          <c:layout>
            <c:manualLayout>
              <c:xMode val="edge"/>
              <c:yMode val="edge"/>
              <c:x val="1.0671457486966582E-2"/>
              <c:y val="0.435040642646941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in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95288"/>
        <c:crosses val="autoZero"/>
        <c:crossBetween val="between"/>
      </c:valAx>
      <c:spPr>
        <a:noFill/>
        <a:ln>
          <a:solidFill>
            <a:schemeClr val="accent3"/>
          </a:solidFill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34504839649634783"/>
          <c:y val="0.94784169376709904"/>
          <c:w val="0.39195474522279039"/>
          <c:h val="3.4039572587465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0.95115</cdr:y>
    </cdr:from>
    <cdr:to>
      <cdr:x>0.9212</cdr:x>
      <cdr:y>1</cdr:y>
    </cdr:to>
    <cdr:sp macro="" textlink="">
      <cdr:nvSpPr>
        <cdr:cNvPr id="4" name="TextBox 5">
          <a:extLst xmlns:a="http://schemas.openxmlformats.org/drawingml/2006/main">
            <a:ext uri="{FF2B5EF4-FFF2-40B4-BE49-F238E27FC236}">
              <a16:creationId xmlns:a16="http://schemas.microsoft.com/office/drawing/2014/main" id="{23250FC2-1F8A-433D-BECE-CCAF9BB313D4}"/>
            </a:ext>
          </a:extLst>
        </cdr:cNvPr>
        <cdr:cNvSpPr txBox="1"/>
      </cdr:nvSpPr>
      <cdr:spPr>
        <a:xfrm xmlns:a="http://schemas.openxmlformats.org/drawingml/2006/main">
          <a:off x="0" y="4551626"/>
          <a:ext cx="9686971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U.S. Bureau of Labor Statistics, Consumer Price Index for All Urban Consumers in U.S. City Average;  316-RFA/</a:t>
          </a:r>
          <a:r>
            <a:rPr lang="en-US" sz="900" dirty="0" err="1">
              <a:solidFill>
                <a:schemeClr val="tx1">
                  <a:lumMod val="65000"/>
                  <a:lumOff val="35000"/>
                </a:schemeClr>
              </a:solidFill>
            </a:rPr>
            <a:t>lhj</a:t>
          </a:r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/06/09/2022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0.83863</cdr:x>
      <cdr:y>0.94089</cdr:y>
    </cdr:from>
    <cdr:to>
      <cdr:x>0.97747</cdr:x>
      <cdr:y>0.98444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50C6D1-4C1F-405B-8517-4CAF8DE1D2CE}"/>
            </a:ext>
          </a:extLst>
        </cdr:cNvPr>
        <cdr:cNvSpPr txBox="1"/>
      </cdr:nvSpPr>
      <cdr:spPr>
        <a:xfrm xmlns:a="http://schemas.openxmlformats.org/drawingml/2006/main">
          <a:off x="9572625" y="5926456"/>
          <a:ext cx="1584837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0.82304</cdr:x>
      <cdr:y>0.15727</cdr:y>
    </cdr:from>
    <cdr:to>
      <cdr:x>0.96745</cdr:x>
      <cdr:y>0.19659</cdr:y>
    </cdr:to>
    <cdr:grpSp>
      <cdr:nvGrpSpPr>
        <cdr:cNvPr id="11" name="Group 10">
          <a:extLst xmlns:a="http://schemas.openxmlformats.org/drawingml/2006/main">
            <a:ext uri="{FF2B5EF4-FFF2-40B4-BE49-F238E27FC236}">
              <a16:creationId xmlns:a16="http://schemas.microsoft.com/office/drawing/2014/main" id="{A784E6BF-CBE0-4E25-9E17-D10FE5EEFAD0}"/>
            </a:ext>
          </a:extLst>
        </cdr:cNvPr>
        <cdr:cNvGrpSpPr/>
      </cdr:nvGrpSpPr>
      <cdr:grpSpPr>
        <a:xfrm xmlns:a="http://schemas.openxmlformats.org/drawingml/2006/main">
          <a:off x="8654759" y="728526"/>
          <a:ext cx="1518558" cy="182143"/>
          <a:chOff x="8515350" y="5876925"/>
          <a:chExt cx="1504682" cy="247650"/>
        </a:xfrm>
      </cdr:grpSpPr>
      <cdr:sp macro="" textlink="">
        <cdr:nvSpPr>
          <cdr:cNvPr id="6" name="Rectangle 5">
            <a:extLst xmlns:a="http://schemas.openxmlformats.org/drawingml/2006/main">
              <a:ext uri="{FF2B5EF4-FFF2-40B4-BE49-F238E27FC236}">
                <a16:creationId xmlns:a16="http://schemas.microsoft.com/office/drawing/2014/main" id="{10E53730-11C9-45B2-A58C-25FBB08ED5B4}"/>
              </a:ext>
            </a:extLst>
          </cdr:cNvPr>
          <cdr:cNvSpPr/>
        </cdr:nvSpPr>
        <cdr:spPr>
          <a:xfrm xmlns:a="http://schemas.openxmlformats.org/drawingml/2006/main">
            <a:off x="8515350" y="5964174"/>
            <a:ext cx="365760" cy="7315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3">
              <a:lumMod val="60000"/>
              <a:lumOff val="40000"/>
              <a:alpha val="6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3">
              <a:shade val="50000"/>
            </a:schemeClr>
          </a:lnRef>
          <a:fillRef xmlns:a="http://schemas.openxmlformats.org/drawingml/2006/main" idx="1">
            <a:schemeClr val="accent3"/>
          </a:fillRef>
          <a:effectRef xmlns:a="http://schemas.openxmlformats.org/drawingml/2006/main" idx="0">
            <a:schemeClr val="accent3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 dirty="0"/>
          </a:p>
        </cdr:txBody>
      </cdr:sp>
      <cdr:sp macro="" textlink="">
        <cdr:nvSpPr>
          <cdr:cNvPr id="7" name="TextBox 6">
            <a:extLst xmlns:a="http://schemas.openxmlformats.org/drawingml/2006/main">
              <a:ext uri="{FF2B5EF4-FFF2-40B4-BE49-F238E27FC236}">
                <a16:creationId xmlns:a16="http://schemas.microsoft.com/office/drawing/2014/main" id="{E4718662-2FFF-4A08-AA8F-5A84B8C3CDC5}"/>
              </a:ext>
            </a:extLst>
          </cdr:cNvPr>
          <cdr:cNvSpPr txBox="1"/>
        </cdr:nvSpPr>
        <cdr:spPr>
          <a:xfrm xmlns:a="http://schemas.openxmlformats.org/drawingml/2006/main">
            <a:off x="8871462" y="5876925"/>
            <a:ext cx="1148570" cy="2476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 anchorCtr="0"/>
          <a:lstStyle xmlns:a="http://schemas.openxmlformats.org/drawingml/2006/main"/>
          <a:p xmlns:a="http://schemas.openxmlformats.org/drawingml/2006/main"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Range:</a:t>
            </a:r>
            <a:r>
              <a:rPr lang="en-US" sz="9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+3.0%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dr:txBody>
      </cdr:sp>
    </cdr:grp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0.01348</cdr:x>
      <cdr:y>0.95964</cdr:y>
    </cdr:from>
    <cdr:to>
      <cdr:x>0.44586</cdr:x>
      <cdr:y>0.98377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B210FF1-53CD-4EB8-8367-A2E22BAE896F}"/>
            </a:ext>
          </a:extLst>
        </cdr:cNvPr>
        <cdr:cNvSpPr txBox="1"/>
      </cdr:nvSpPr>
      <cdr:spPr>
        <a:xfrm xmlns:a="http://schemas.openxmlformats.org/drawingml/2006/main">
          <a:off x="141701" y="4445386"/>
          <a:ext cx="4546735" cy="111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SC</a:t>
          </a:r>
          <a:r>
            <a:rPr lang="en-US" sz="900" baseline="0" dirty="0">
              <a:solidFill>
                <a:schemeClr val="tx1">
                  <a:lumMod val="65000"/>
                  <a:lumOff val="35000"/>
                </a:schemeClr>
              </a:solidFill>
            </a:rPr>
            <a:t> Revenue and Fiscal Affairs 314/</a:t>
          </a:r>
          <a:r>
            <a:rPr lang="en-US" sz="900" baseline="0" dirty="0" err="1">
              <a:solidFill>
                <a:schemeClr val="tx1">
                  <a:lumMod val="65000"/>
                  <a:lumOff val="35000"/>
                </a:schemeClr>
              </a:solidFill>
            </a:rPr>
            <a:t>nmg</a:t>
          </a:r>
          <a:r>
            <a:rPr lang="en-US" sz="900" baseline="0" dirty="0">
              <a:solidFill>
                <a:schemeClr val="tx1">
                  <a:lumMod val="65000"/>
                  <a:lumOff val="35000"/>
                </a:schemeClr>
              </a:solidFill>
            </a:rPr>
            <a:t>/4/22/22</a:t>
          </a:r>
          <a:endParaRPr lang="en-US" sz="9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0.36878</cdr:x>
      <cdr:y>0.42279</cdr:y>
    </cdr:from>
    <cdr:to>
      <cdr:x>0.55228</cdr:x>
      <cdr:y>0.71919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356C834-48EB-46E8-BCC4-F9E26CC92FD0}"/>
            </a:ext>
          </a:extLst>
        </cdr:cNvPr>
        <cdr:cNvGrpSpPr/>
      </cdr:nvGrpSpPr>
      <cdr:grpSpPr>
        <a:xfrm xmlns:a="http://schemas.openxmlformats.org/drawingml/2006/main">
          <a:off x="4336927" y="2133597"/>
          <a:ext cx="2157996" cy="1495774"/>
          <a:chOff x="2027794" y="373069"/>
          <a:chExt cx="2421454" cy="1490634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77165D7A-2091-4564-8B01-52A310CD4650}"/>
              </a:ext>
            </a:extLst>
          </cdr:cNvPr>
          <cdr:cNvSpPr txBox="1"/>
        </cdr:nvSpPr>
        <cdr:spPr>
          <a:xfrm xmlns:a="http://schemas.openxmlformats.org/drawingml/2006/main">
            <a:off x="2027794" y="1642470"/>
            <a:ext cx="2091239" cy="221233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/>
              <a:t>SC/NC Breakeven: $47,298</a:t>
            </a:r>
          </a:p>
        </cdr:txBody>
      </cdr:sp>
      <cdr:sp macro="" textlink="">
        <cdr:nvSpPr>
          <cdr:cNvPr id="4" name="TextBox 3">
            <a:extLst xmlns:a="http://schemas.openxmlformats.org/drawingml/2006/main">
              <a:ext uri="{FF2B5EF4-FFF2-40B4-BE49-F238E27FC236}">
                <a16:creationId xmlns:a16="http://schemas.microsoft.com/office/drawing/2014/main" id="{69BB89AF-465F-4DFB-B52B-34A69EFDE95D}"/>
              </a:ext>
            </a:extLst>
          </cdr:cNvPr>
          <cdr:cNvSpPr txBox="1"/>
        </cdr:nvSpPr>
        <cdr:spPr>
          <a:xfrm xmlns:a="http://schemas.openxmlformats.org/drawingml/2006/main">
            <a:off x="2334735" y="373069"/>
            <a:ext cx="2114513" cy="22720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/>
              <a:t>SC/GA Breakeven: $63,993</a:t>
            </a:r>
          </a:p>
        </cdr:txBody>
      </cdr:sp>
    </cdr:grp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0.55079</cdr:x>
      <cdr:y>0.26314</cdr:y>
    </cdr:from>
    <cdr:to>
      <cdr:x>0.80808</cdr:x>
      <cdr:y>0.69207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01D9684C-9FE7-4EAF-A958-3F62192EB565}"/>
            </a:ext>
          </a:extLst>
        </cdr:cNvPr>
        <cdr:cNvGrpSpPr/>
      </cdr:nvGrpSpPr>
      <cdr:grpSpPr>
        <a:xfrm xmlns:a="http://schemas.openxmlformats.org/drawingml/2006/main">
          <a:off x="6249068" y="1218950"/>
          <a:ext cx="2919121" cy="1986943"/>
          <a:chOff x="-554684" y="-115272"/>
          <a:chExt cx="3654703" cy="1663728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188DDD0C-7161-4B14-96F7-574D0C51082D}"/>
              </a:ext>
            </a:extLst>
          </cdr:cNvPr>
          <cdr:cNvSpPr txBox="1"/>
        </cdr:nvSpPr>
        <cdr:spPr>
          <a:xfrm xmlns:a="http://schemas.openxmlformats.org/drawingml/2006/main">
            <a:off x="-554684" y="1332247"/>
            <a:ext cx="2167816" cy="216209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/>
              <a:t>SC/NC Breakeven: $87,226</a:t>
            </a:r>
          </a:p>
        </cdr:txBody>
      </cdr:sp>
      <cdr:sp macro="" textlink="">
        <cdr:nvSpPr>
          <cdr:cNvPr id="4" name="TextBox 3">
            <a:extLst xmlns:a="http://schemas.openxmlformats.org/drawingml/2006/main">
              <a:ext uri="{FF2B5EF4-FFF2-40B4-BE49-F238E27FC236}">
                <a16:creationId xmlns:a16="http://schemas.microsoft.com/office/drawing/2014/main" id="{EE88EF2A-6F4B-447C-82E1-E4B67DF48CF2}"/>
              </a:ext>
            </a:extLst>
          </cdr:cNvPr>
          <cdr:cNvSpPr txBox="1"/>
        </cdr:nvSpPr>
        <cdr:spPr>
          <a:xfrm xmlns:a="http://schemas.openxmlformats.org/drawingml/2006/main">
            <a:off x="656413" y="-115272"/>
            <a:ext cx="2443606" cy="19930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/>
              <a:t>SC/GA Breakeven: $114,100</a:t>
            </a:r>
          </a:p>
        </cdr:txBody>
      </cdr:sp>
    </cdr:grp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0.4616</cdr:x>
      <cdr:y>0.22114</cdr:y>
    </cdr:from>
    <cdr:to>
      <cdr:x>0.89214</cdr:x>
      <cdr:y>0.79068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4B2631AF-8A91-4B40-9F91-058002C4C9CC}"/>
            </a:ext>
          </a:extLst>
        </cdr:cNvPr>
        <cdr:cNvGrpSpPr/>
      </cdr:nvGrpSpPr>
      <cdr:grpSpPr>
        <a:xfrm xmlns:a="http://schemas.openxmlformats.org/drawingml/2006/main">
          <a:off x="5282382" y="987144"/>
          <a:ext cx="4926943" cy="2542362"/>
          <a:chOff x="6556768" y="1112155"/>
          <a:chExt cx="6115550" cy="2864362"/>
        </a:xfrm>
      </cdr:grpSpPr>
      <cdr:sp macro="" textlink="">
        <cdr:nvSpPr>
          <cdr:cNvPr id="2" name="TextBox 2">
            <a:extLst xmlns:a="http://schemas.openxmlformats.org/drawingml/2006/main">
              <a:ext uri="{FF2B5EF4-FFF2-40B4-BE49-F238E27FC236}">
                <a16:creationId xmlns:a16="http://schemas.microsoft.com/office/drawing/2014/main" id="{F228A9E8-0D8C-4614-8782-9E7018665C70}"/>
              </a:ext>
            </a:extLst>
          </cdr:cNvPr>
          <cdr:cNvSpPr txBox="1"/>
        </cdr:nvSpPr>
        <cdr:spPr>
          <a:xfrm xmlns:a="http://schemas.openxmlformats.org/drawingml/2006/main">
            <a:off x="6556768" y="3715790"/>
            <a:ext cx="2394824" cy="260727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/>
              <a:t>SC/GA Breakeven: $53,535</a:t>
            </a:r>
          </a:p>
        </cdr:txBody>
      </cdr:sp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25764A35-A566-4856-BF28-83D15482EC66}"/>
              </a:ext>
            </a:extLst>
          </cdr:cNvPr>
          <cdr:cNvSpPr txBox="1"/>
        </cdr:nvSpPr>
        <cdr:spPr>
          <a:xfrm xmlns:a="http://schemas.openxmlformats.org/drawingml/2006/main">
            <a:off x="10464777" y="1112155"/>
            <a:ext cx="2207541" cy="23767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solidFill>
              <a:schemeClr val="accent3"/>
            </a:solidFill>
          </a:ln>
        </cdr:spPr>
        <cdr:txBody>
          <a:bodyPr xmlns:a="http://schemas.openxmlformats.org/drawingml/2006/main" wrap="square" rtlCol="0">
            <a:no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/>
              <a:t>SC/NC Breakeven: $117,300</a:t>
            </a:r>
          </a:p>
        </cdr:txBody>
      </cdr:sp>
    </cdr:grp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0.36923</cdr:x>
      <cdr:y>0.74104</cdr:y>
    </cdr:from>
    <cdr:to>
      <cdr:x>0.41685</cdr:x>
      <cdr:y>0.84595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A96B071-3EC0-475E-A67B-C9CF66BA11B0}"/>
            </a:ext>
          </a:extLst>
        </cdr:cNvPr>
        <cdr:cNvSpPr txBox="1"/>
      </cdr:nvSpPr>
      <cdr:spPr>
        <a:xfrm xmlns:a="http://schemas.openxmlformats.org/drawingml/2006/main">
          <a:off x="4211053" y="4662237"/>
          <a:ext cx="543092" cy="6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2800"/>
        </a:p>
      </cdr:txBody>
    </cdr:sp>
  </cdr:relSizeAnchor>
  <cdr:relSizeAnchor xmlns:cdr="http://schemas.openxmlformats.org/drawingml/2006/chartDrawing">
    <cdr:from>
      <cdr:x>0.91215</cdr:x>
      <cdr:y>0.7677</cdr:y>
    </cdr:from>
    <cdr:to>
      <cdr:x>0.95977</cdr:x>
      <cdr:y>0.87262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188794B4-7EAA-49B9-BBB1-FB41C1586A64}"/>
            </a:ext>
          </a:extLst>
        </cdr:cNvPr>
        <cdr:cNvSpPr txBox="1"/>
      </cdr:nvSpPr>
      <cdr:spPr>
        <a:xfrm xmlns:a="http://schemas.openxmlformats.org/drawingml/2006/main">
          <a:off x="10402971" y="4830011"/>
          <a:ext cx="543092" cy="6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2800"/>
        </a:p>
      </cdr:txBody>
    </cdr:sp>
  </cdr:relSizeAnchor>
  <cdr:relSizeAnchor xmlns:cdr="http://schemas.openxmlformats.org/drawingml/2006/chartDrawing">
    <cdr:from>
      <cdr:x>0</cdr:x>
      <cdr:y>0.94492</cdr:y>
    </cdr:from>
    <cdr:to>
      <cdr:x>0.34833</cdr:x>
      <cdr:y>0.97592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106D20CC-DE9B-40AE-B739-5936AE5FEAD3}"/>
            </a:ext>
          </a:extLst>
        </cdr:cNvPr>
        <cdr:cNvSpPr txBox="1"/>
      </cdr:nvSpPr>
      <cdr:spPr>
        <a:xfrm xmlns:a="http://schemas.openxmlformats.org/drawingml/2006/main">
          <a:off x="0" y="4710849"/>
          <a:ext cx="3818937" cy="154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S.C. Revenue</a:t>
          </a:r>
          <a:r>
            <a:rPr lang="en-US" sz="900" baseline="0" dirty="0">
              <a:solidFill>
                <a:schemeClr val="tx1">
                  <a:lumMod val="65000"/>
                  <a:lumOff val="35000"/>
                </a:schemeClr>
              </a:solidFill>
            </a:rPr>
            <a:t> and Fiscal Affairs 297/RFA/05/24/2022</a:t>
          </a:r>
          <a:endParaRPr lang="en-US" sz="9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0.12489</cdr:x>
      <cdr:y>0.17277</cdr:y>
    </cdr:from>
    <cdr:to>
      <cdr:x>0.25525</cdr:x>
      <cdr:y>0.20423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639F235-9C71-405C-9AD1-E0F37B299FF3}"/>
            </a:ext>
          </a:extLst>
        </cdr:cNvPr>
        <cdr:cNvSpPr txBox="1"/>
      </cdr:nvSpPr>
      <cdr:spPr>
        <a:xfrm xmlns:a="http://schemas.openxmlformats.org/drawingml/2006/main">
          <a:off x="1369239" y="861322"/>
          <a:ext cx="1429210" cy="1568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en-US" sz="1100" b="0" dirty="0">
              <a:solidFill>
                <a:schemeClr val="tx1">
                  <a:lumMod val="65000"/>
                  <a:lumOff val="35000"/>
                </a:schemeClr>
              </a:solidFill>
            </a:rPr>
            <a:t>Available Now</a:t>
          </a:r>
        </a:p>
      </cdr:txBody>
    </cdr:sp>
  </cdr:relSizeAnchor>
  <cdr:relSizeAnchor xmlns:cdr="http://schemas.openxmlformats.org/drawingml/2006/chartDrawing">
    <cdr:from>
      <cdr:x>0.31372</cdr:x>
      <cdr:y>0.16733</cdr:y>
    </cdr:from>
    <cdr:to>
      <cdr:x>0.7608</cdr:x>
      <cdr:y>0.20966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8F3F0D95-C775-441F-9C63-C07BFD14E884}"/>
            </a:ext>
          </a:extLst>
        </cdr:cNvPr>
        <cdr:cNvSpPr txBox="1"/>
      </cdr:nvSpPr>
      <cdr:spPr>
        <a:xfrm xmlns:a="http://schemas.openxmlformats.org/drawingml/2006/main">
          <a:off x="3439436" y="834226"/>
          <a:ext cx="4901590" cy="21103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r>
            <a:rPr lang="en-US" sz="11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rPr>
            <a:t>Projected One-Time Funds Available for Appropriation</a:t>
          </a:r>
        </a:p>
      </cdr:txBody>
    </cdr:sp>
  </cdr:relSizeAnchor>
  <cdr:relSizeAnchor xmlns:cdr="http://schemas.openxmlformats.org/drawingml/2006/chartDrawing">
    <cdr:from>
      <cdr:x>0.81537</cdr:x>
      <cdr:y>0.16447</cdr:y>
    </cdr:from>
    <cdr:to>
      <cdr:x>0.94808</cdr:x>
      <cdr:y>0.21253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E426FA09-EDDE-40D4-A81E-2B9982690B0C}"/>
            </a:ext>
          </a:extLst>
        </cdr:cNvPr>
        <cdr:cNvSpPr txBox="1"/>
      </cdr:nvSpPr>
      <cdr:spPr>
        <a:xfrm xmlns:a="http://schemas.openxmlformats.org/drawingml/2006/main">
          <a:off x="8939306" y="819942"/>
          <a:ext cx="1454975" cy="23960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0" dirty="0">
              <a:solidFill>
                <a:schemeClr val="tx1">
                  <a:lumMod val="65000"/>
                  <a:lumOff val="35000"/>
                </a:schemeClr>
              </a:solidFill>
            </a:rPr>
            <a:t>New Recurring Funds</a:t>
          </a:r>
        </a:p>
      </cdr:txBody>
    </cdr:sp>
  </cdr:relSizeAnchor>
  <cdr:relSizeAnchor xmlns:cdr="http://schemas.openxmlformats.org/drawingml/2006/chartDrawing">
    <cdr:from>
      <cdr:x>0.78939</cdr:x>
      <cdr:y>0.92942</cdr:y>
    </cdr:from>
    <cdr:to>
      <cdr:x>0.97509</cdr:x>
      <cdr:y>1</cdr:y>
    </cdr:to>
    <cdr:sp macro="" textlink="">
      <cdr:nvSpPr>
        <cdr:cNvPr id="21" name="TextBox 1">
          <a:extLst xmlns:a="http://schemas.openxmlformats.org/drawingml/2006/main">
            <a:ext uri="{FF2B5EF4-FFF2-40B4-BE49-F238E27FC236}">
              <a16:creationId xmlns:a16="http://schemas.microsoft.com/office/drawing/2014/main" id="{5610AF61-0A9A-4C5C-AA99-06B5AC8A1DF7}"/>
            </a:ext>
          </a:extLst>
        </cdr:cNvPr>
        <cdr:cNvSpPr txBox="1"/>
      </cdr:nvSpPr>
      <cdr:spPr>
        <a:xfrm xmlns:a="http://schemas.openxmlformats.org/drawingml/2006/main">
          <a:off x="8654473" y="4633597"/>
          <a:ext cx="2035988" cy="351875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0" dirty="0">
              <a:solidFill>
                <a:schemeClr val="tx1">
                  <a:lumMod val="65000"/>
                  <a:lumOff val="35000"/>
                </a:schemeClr>
              </a:solidFill>
            </a:rPr>
            <a:t>Reserve Fund Contributions Shown as Committed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0.01528</cdr:x>
      <cdr:y>0.94248</cdr:y>
    </cdr:from>
    <cdr:to>
      <cdr:x>0.45528</cdr:x>
      <cdr:y>0.9818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C7B7FE8-A190-44A8-840B-389283369AEF}"/>
            </a:ext>
          </a:extLst>
        </cdr:cNvPr>
        <cdr:cNvSpPr txBox="1"/>
      </cdr:nvSpPr>
      <cdr:spPr>
        <a:xfrm xmlns:a="http://schemas.openxmlformats.org/drawingml/2006/main">
          <a:off x="160628" y="4528935"/>
          <a:ext cx="4626864" cy="1889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Revenue and Fiscal Affairs - 169A/</a:t>
          </a:r>
          <a:r>
            <a:rPr lang="en-US" sz="900" dirty="0" err="1">
              <a:solidFill>
                <a:schemeClr val="tx1">
                  <a:lumMod val="65000"/>
                  <a:lumOff val="35000"/>
                </a:schemeClr>
              </a:solidFill>
            </a:rPr>
            <a:t>lhj</a:t>
          </a:r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/06/09/2022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0.94436</cdr:y>
    </cdr:from>
    <cdr:to>
      <cdr:x>1</cdr:x>
      <cdr:y>0.99419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3083A349-E6C7-427D-9647-9B0E361ABB87}"/>
            </a:ext>
          </a:extLst>
        </cdr:cNvPr>
        <cdr:cNvSpPr txBox="1"/>
      </cdr:nvSpPr>
      <cdr:spPr>
        <a:xfrm xmlns:a="http://schemas.openxmlformats.org/drawingml/2006/main">
          <a:off x="0" y="4374582"/>
          <a:ext cx="10515600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U.S. Bureau of Economic Analysis, Compensation of Employees, Received; U.S. Bureau of Labor Statistics, JOLTS; 309A - RFA/bdc/3/28/2022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0.0038</cdr:x>
      <cdr:y>0.96441</cdr:y>
    </cdr:from>
    <cdr:to>
      <cdr:x>0.42631</cdr:x>
      <cdr:y>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6265778-F992-45D9-A89E-DF4AF98028BF}"/>
            </a:ext>
          </a:extLst>
        </cdr:cNvPr>
        <cdr:cNvSpPr txBox="1"/>
      </cdr:nvSpPr>
      <cdr:spPr>
        <a:xfrm xmlns:a="http://schemas.openxmlformats.org/drawingml/2006/main">
          <a:off x="43401" y="6067820"/>
          <a:ext cx="4825597" cy="223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rgbClr val="595959"/>
              </a:solidFill>
            </a:rPr>
            <a:t>Source:</a:t>
          </a:r>
          <a:r>
            <a:rPr lang="en-US" sz="900" baseline="0">
              <a:solidFill>
                <a:srgbClr val="595959"/>
              </a:solidFill>
            </a:rPr>
            <a:t> U.S. Department of Labor, </a:t>
          </a:r>
          <a:r>
            <a:rPr lang="en-US" sz="900" baseline="0">
              <a:solidFill>
                <a:srgbClr val="595959"/>
              </a:solidFill>
              <a:effectLst/>
              <a:latin typeface="+mn-lt"/>
              <a:ea typeface="+mn-ea"/>
              <a:cs typeface="+mn-cs"/>
            </a:rPr>
            <a:t>Bureau of Labor Statistics</a:t>
          </a:r>
          <a:r>
            <a:rPr lang="en-US" sz="900" baseline="0">
              <a:solidFill>
                <a:srgbClr val="595959"/>
              </a:solidFill>
            </a:rPr>
            <a:t> 60-RFA/bdc/4/20/2022</a:t>
          </a:r>
          <a:endParaRPr lang="en-US" sz="900">
            <a:solidFill>
              <a:srgbClr val="595959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0.00162</cdr:x>
      <cdr:y>0.9583</cdr:y>
    </cdr:from>
    <cdr:to>
      <cdr:x>0.86286</cdr:x>
      <cdr:y>0.98878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29361C7-A03B-4D34-BC80-8D736A999BEE}"/>
            </a:ext>
          </a:extLst>
        </cdr:cNvPr>
        <cdr:cNvSpPr txBox="1"/>
      </cdr:nvSpPr>
      <cdr:spPr>
        <a:xfrm xmlns:a="http://schemas.openxmlformats.org/drawingml/2006/main">
          <a:off x="17035" y="4604993"/>
          <a:ext cx="9056456" cy="14645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chemeClr val="tx1">
                  <a:lumMod val="65000"/>
                  <a:lumOff val="35000"/>
                </a:schemeClr>
              </a:solidFill>
            </a:rPr>
            <a:t>Source: </a:t>
          </a:r>
          <a:r>
            <a:rPr lang="en-US" sz="900" baseline="0" dirty="0">
              <a:solidFill>
                <a:schemeClr val="tx1">
                  <a:lumMod val="65000"/>
                  <a:lumOff val="35000"/>
                </a:schemeClr>
              </a:solidFill>
            </a:rPr>
            <a:t>U.S. Bureau of Labor Statistics, CPS and JOLTS; 259A - RFA/</a:t>
          </a:r>
          <a:r>
            <a:rPr lang="en-US" sz="900" baseline="0" dirty="0" err="1">
              <a:solidFill>
                <a:schemeClr val="tx1">
                  <a:lumMod val="65000"/>
                  <a:lumOff val="35000"/>
                </a:schemeClr>
              </a:solidFill>
            </a:rPr>
            <a:t>bdc</a:t>
          </a:r>
          <a:r>
            <a:rPr lang="en-US" sz="900" baseline="0" dirty="0">
              <a:solidFill>
                <a:schemeClr val="tx1">
                  <a:lumMod val="65000"/>
                  <a:lumOff val="35000"/>
                </a:schemeClr>
              </a:solidFill>
            </a:rPr>
            <a:t>/4/7/2022</a:t>
          </a:r>
        </a:p>
      </cdr:txBody>
    </cdr:sp>
  </cdr:relSizeAnchor>
  <cdr:relSizeAnchor xmlns:cdr="http://schemas.openxmlformats.org/drawingml/2006/chartDrawing">
    <cdr:from>
      <cdr:x>0.06325</cdr:x>
      <cdr:y>0.74785</cdr:y>
    </cdr:from>
    <cdr:to>
      <cdr:x>0.98219</cdr:x>
      <cdr:y>0.74785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E9901332-7779-47DE-B010-27C67116A17A}"/>
            </a:ext>
          </a:extLst>
        </cdr:cNvPr>
        <cdr:cNvCxnSpPr/>
      </cdr:nvCxnSpPr>
      <cdr:spPr>
        <a:xfrm xmlns:a="http://schemas.openxmlformats.org/drawingml/2006/main">
          <a:off x="665114" y="3593669"/>
          <a:ext cx="9663205" cy="0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0.95665</cdr:y>
    </cdr:from>
    <cdr:to>
      <cdr:x>0.56422</cdr:x>
      <cdr:y>1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78930213-D589-4614-ACFB-6D99E49E550B}"/>
            </a:ext>
          </a:extLst>
        </cdr:cNvPr>
        <cdr:cNvSpPr txBox="1"/>
      </cdr:nvSpPr>
      <cdr:spPr>
        <a:xfrm xmlns:a="http://schemas.openxmlformats.org/drawingml/2006/main">
          <a:off x="0" y="4834764"/>
          <a:ext cx="5124439" cy="219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900" dirty="0">
              <a:solidFill>
                <a:srgbClr val="595959"/>
              </a:solidFill>
            </a:rPr>
            <a:t>Data</a:t>
          </a:r>
          <a:r>
            <a:rPr lang="en-US" sz="900" baseline="0" dirty="0">
              <a:solidFill>
                <a:srgbClr val="595959"/>
              </a:solidFill>
            </a:rPr>
            <a:t> </a:t>
          </a:r>
          <a:r>
            <a:rPr lang="en-US" sz="900" dirty="0">
              <a:solidFill>
                <a:srgbClr val="595959"/>
              </a:solidFill>
            </a:rPr>
            <a:t>Source:</a:t>
          </a:r>
          <a:r>
            <a:rPr lang="en-US" sz="900" baseline="0" dirty="0">
              <a:solidFill>
                <a:srgbClr val="595959"/>
              </a:solidFill>
            </a:rPr>
            <a:t> U.S. Department of Commerce, </a:t>
          </a:r>
          <a:r>
            <a:rPr lang="en-US" sz="900" baseline="0" dirty="0">
              <a:solidFill>
                <a:srgbClr val="595959"/>
              </a:solidFill>
              <a:effectLst/>
              <a:latin typeface="+mn-lt"/>
              <a:ea typeface="+mn-ea"/>
              <a:cs typeface="+mn-cs"/>
            </a:rPr>
            <a:t>Bureau of Economic Analysis; S.C. Board of Economic Advisors</a:t>
          </a:r>
          <a:endParaRPr lang="en-US" sz="900" dirty="0">
            <a:solidFill>
              <a:srgbClr val="595959"/>
            </a:solidFill>
          </a:endParaRPr>
        </a:p>
      </cdr:txBody>
    </cdr:sp>
  </cdr:relSizeAnchor>
  <cdr:relSizeAnchor xmlns:cdr="http://schemas.openxmlformats.org/drawingml/2006/chartDrawing">
    <cdr:from>
      <cdr:x>0.72473</cdr:x>
      <cdr:y>0.03765</cdr:y>
    </cdr:from>
    <cdr:to>
      <cdr:x>0.94885</cdr:x>
      <cdr:y>0.11115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64786D9C-A00E-460C-B9EE-51DA4837C19D}"/>
            </a:ext>
          </a:extLst>
        </cdr:cNvPr>
        <cdr:cNvGrpSpPr/>
      </cdr:nvGrpSpPr>
      <cdr:grpSpPr>
        <a:xfrm xmlns:a="http://schemas.openxmlformats.org/drawingml/2006/main">
          <a:off x="7620971" y="180922"/>
          <a:ext cx="2356756" cy="353194"/>
          <a:chOff x="4491061" y="-2518492"/>
          <a:chExt cx="132306" cy="279122"/>
        </a:xfrm>
      </cdr:grpSpPr>
      <cdr:sp macro="" textlink="">
        <cdr:nvSpPr>
          <cdr:cNvPr id="4" name="TextBox 2">
            <a:extLst xmlns:a="http://schemas.openxmlformats.org/drawingml/2006/main">
              <a:ext uri="{FF2B5EF4-FFF2-40B4-BE49-F238E27FC236}">
                <a16:creationId xmlns:a16="http://schemas.microsoft.com/office/drawing/2014/main" id="{5171E84F-C919-47BC-823B-AA32B9B58713}"/>
              </a:ext>
            </a:extLst>
          </cdr:cNvPr>
          <cdr:cNvSpPr txBox="1"/>
        </cdr:nvSpPr>
        <cdr:spPr>
          <a:xfrm xmlns:a="http://schemas.openxmlformats.org/drawingml/2006/main">
            <a:off x="4523833" y="-2518492"/>
            <a:ext cx="99534" cy="27912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lIns="0" tIns="0" rIns="0" bIns="0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 Trend Range:</a:t>
            </a:r>
          </a:p>
          <a:p xmlns:a="http://schemas.openxmlformats.org/drawingml/2006/main">
            <a:pPr algn="ct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5-year (top) to 10-year (bottom)</a:t>
            </a:r>
          </a:p>
        </cdr:txBody>
      </cdr:sp>
      <cdr:sp macro="" textlink="">
        <cdr:nvSpPr>
          <cdr:cNvPr id="5" name="Rectangle 4">
            <a:extLst xmlns:a="http://schemas.openxmlformats.org/drawingml/2006/main">
              <a:ext uri="{FF2B5EF4-FFF2-40B4-BE49-F238E27FC236}">
                <a16:creationId xmlns:a16="http://schemas.microsoft.com/office/drawing/2014/main" id="{88DA8461-8D03-4E89-B41D-B1B81A4CEB50}"/>
              </a:ext>
            </a:extLst>
          </cdr:cNvPr>
          <cdr:cNvSpPr/>
        </cdr:nvSpPr>
        <cdr:spPr>
          <a:xfrm xmlns:a="http://schemas.openxmlformats.org/drawingml/2006/main">
            <a:off x="4491061" y="-2402929"/>
            <a:ext cx="31357" cy="10153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DEEBF6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dirty="0"/>
          </a:p>
        </cdr:txBody>
      </cdr: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0.83863</cdr:x>
      <cdr:y>0.94089</cdr:y>
    </cdr:from>
    <cdr:to>
      <cdr:x>0.97747</cdr:x>
      <cdr:y>0.98444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50C6D1-4C1F-405B-8517-4CAF8DE1D2CE}"/>
            </a:ext>
          </a:extLst>
        </cdr:cNvPr>
        <cdr:cNvSpPr txBox="1"/>
      </cdr:nvSpPr>
      <cdr:spPr>
        <a:xfrm xmlns:a="http://schemas.openxmlformats.org/drawingml/2006/main">
          <a:off x="9572625" y="5926456"/>
          <a:ext cx="1584837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0.83146</cdr:x>
      <cdr:y>0.16637</cdr:y>
    </cdr:from>
    <cdr:to>
      <cdr:x>0.98247</cdr:x>
      <cdr:y>0.20877</cdr:y>
    </cdr:to>
    <cdr:grpSp>
      <cdr:nvGrpSpPr>
        <cdr:cNvPr id="11" name="Group 10">
          <a:extLst xmlns:a="http://schemas.openxmlformats.org/drawingml/2006/main">
            <a:ext uri="{FF2B5EF4-FFF2-40B4-BE49-F238E27FC236}">
              <a16:creationId xmlns:a16="http://schemas.microsoft.com/office/drawing/2014/main" id="{A784E6BF-CBE0-4E25-9E17-D10FE5EEFAD0}"/>
            </a:ext>
          </a:extLst>
        </cdr:cNvPr>
        <cdr:cNvGrpSpPr/>
      </cdr:nvGrpSpPr>
      <cdr:grpSpPr>
        <a:xfrm xmlns:a="http://schemas.openxmlformats.org/drawingml/2006/main">
          <a:off x="8743301" y="799468"/>
          <a:ext cx="1587961" cy="203748"/>
          <a:chOff x="8871462" y="5876925"/>
          <a:chExt cx="1148570" cy="247650"/>
        </a:xfrm>
      </cdr:grpSpPr>
      <cdr:sp macro="" textlink="">
        <cdr:nvSpPr>
          <cdr:cNvPr id="7" name="TextBox 6">
            <a:extLst xmlns:a="http://schemas.openxmlformats.org/drawingml/2006/main">
              <a:ext uri="{FF2B5EF4-FFF2-40B4-BE49-F238E27FC236}">
                <a16:creationId xmlns:a16="http://schemas.microsoft.com/office/drawing/2014/main" id="{E4718662-2FFF-4A08-AA8F-5A84B8C3CDC5}"/>
              </a:ext>
            </a:extLst>
          </cdr:cNvPr>
          <cdr:cNvSpPr txBox="1"/>
        </cdr:nvSpPr>
        <cdr:spPr>
          <a:xfrm xmlns:a="http://schemas.openxmlformats.org/drawingml/2006/main">
            <a:off x="8871462" y="5876925"/>
            <a:ext cx="1148570" cy="2476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 anchorCtr="0"/>
          <a:lstStyle xmlns:a="http://schemas.openxmlformats.org/drawingml/2006/main"/>
          <a:p xmlns:a="http://schemas.openxmlformats.org/drawingml/2006/main">
            <a:endParaRPr lang="en-US" sz="900">
              <a:solidFill>
                <a:schemeClr val="tx1">
                  <a:lumMod val="65000"/>
                  <a:lumOff val="35000"/>
                </a:schemeClr>
              </a:solidFill>
            </a:endParaRPr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0.83863</cdr:x>
      <cdr:y>0.94089</cdr:y>
    </cdr:from>
    <cdr:to>
      <cdr:x>0.97747</cdr:x>
      <cdr:y>0.98444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50C6D1-4C1F-405B-8517-4CAF8DE1D2CE}"/>
            </a:ext>
          </a:extLst>
        </cdr:cNvPr>
        <cdr:cNvSpPr txBox="1"/>
      </cdr:nvSpPr>
      <cdr:spPr>
        <a:xfrm xmlns:a="http://schemas.openxmlformats.org/drawingml/2006/main">
          <a:off x="9572625" y="5926456"/>
          <a:ext cx="1584837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0.83146</cdr:x>
      <cdr:y>0.16637</cdr:y>
    </cdr:from>
    <cdr:to>
      <cdr:x>0.98247</cdr:x>
      <cdr:y>0.20877</cdr:y>
    </cdr:to>
    <cdr:grpSp>
      <cdr:nvGrpSpPr>
        <cdr:cNvPr id="11" name="Group 10">
          <a:extLst xmlns:a="http://schemas.openxmlformats.org/drawingml/2006/main">
            <a:ext uri="{FF2B5EF4-FFF2-40B4-BE49-F238E27FC236}">
              <a16:creationId xmlns:a16="http://schemas.microsoft.com/office/drawing/2014/main" id="{A784E6BF-CBE0-4E25-9E17-D10FE5EEFAD0}"/>
            </a:ext>
          </a:extLst>
        </cdr:cNvPr>
        <cdr:cNvGrpSpPr/>
      </cdr:nvGrpSpPr>
      <cdr:grpSpPr>
        <a:xfrm xmlns:a="http://schemas.openxmlformats.org/drawingml/2006/main">
          <a:off x="8743301" y="803166"/>
          <a:ext cx="1587961" cy="204690"/>
          <a:chOff x="8871462" y="5876925"/>
          <a:chExt cx="1148570" cy="247650"/>
        </a:xfrm>
      </cdr:grpSpPr>
      <cdr:sp macro="" textlink="">
        <cdr:nvSpPr>
          <cdr:cNvPr id="7" name="TextBox 6">
            <a:extLst xmlns:a="http://schemas.openxmlformats.org/drawingml/2006/main">
              <a:ext uri="{FF2B5EF4-FFF2-40B4-BE49-F238E27FC236}">
                <a16:creationId xmlns:a16="http://schemas.microsoft.com/office/drawing/2014/main" id="{E4718662-2FFF-4A08-AA8F-5A84B8C3CDC5}"/>
              </a:ext>
            </a:extLst>
          </cdr:cNvPr>
          <cdr:cNvSpPr txBox="1"/>
        </cdr:nvSpPr>
        <cdr:spPr>
          <a:xfrm xmlns:a="http://schemas.openxmlformats.org/drawingml/2006/main">
            <a:off x="8871462" y="5876925"/>
            <a:ext cx="1148570" cy="2476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 anchorCtr="0"/>
          <a:lstStyle xmlns:a="http://schemas.openxmlformats.org/drawingml/2006/main"/>
          <a:p xmlns:a="http://schemas.openxmlformats.org/drawingml/2006/main">
            <a:endParaRPr lang="en-US" sz="900">
              <a:solidFill>
                <a:schemeClr val="tx1">
                  <a:lumMod val="65000"/>
                  <a:lumOff val="35000"/>
                </a:schemeClr>
              </a:solidFill>
            </a:endParaRPr>
          </a:p>
        </cdr:txBody>
      </cdr:sp>
    </cdr:grp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0.83863</cdr:x>
      <cdr:y>0.94089</cdr:y>
    </cdr:from>
    <cdr:to>
      <cdr:x>0.97747</cdr:x>
      <cdr:y>0.98444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50C6D1-4C1F-405B-8517-4CAF8DE1D2CE}"/>
            </a:ext>
          </a:extLst>
        </cdr:cNvPr>
        <cdr:cNvSpPr txBox="1"/>
      </cdr:nvSpPr>
      <cdr:spPr>
        <a:xfrm xmlns:a="http://schemas.openxmlformats.org/drawingml/2006/main">
          <a:off x="9572625" y="5926456"/>
          <a:ext cx="1584837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0.83146</cdr:x>
      <cdr:y>0.16637</cdr:y>
    </cdr:from>
    <cdr:to>
      <cdr:x>0.98247</cdr:x>
      <cdr:y>0.20877</cdr:y>
    </cdr:to>
    <cdr:grpSp>
      <cdr:nvGrpSpPr>
        <cdr:cNvPr id="11" name="Group 10">
          <a:extLst xmlns:a="http://schemas.openxmlformats.org/drawingml/2006/main">
            <a:ext uri="{FF2B5EF4-FFF2-40B4-BE49-F238E27FC236}">
              <a16:creationId xmlns:a16="http://schemas.microsoft.com/office/drawing/2014/main" id="{A784E6BF-CBE0-4E25-9E17-D10FE5EEFAD0}"/>
            </a:ext>
          </a:extLst>
        </cdr:cNvPr>
        <cdr:cNvGrpSpPr/>
      </cdr:nvGrpSpPr>
      <cdr:grpSpPr>
        <a:xfrm xmlns:a="http://schemas.openxmlformats.org/drawingml/2006/main">
          <a:off x="8743301" y="782641"/>
          <a:ext cx="1587961" cy="199458"/>
          <a:chOff x="8871462" y="5876925"/>
          <a:chExt cx="1148570" cy="247650"/>
        </a:xfrm>
      </cdr:grpSpPr>
      <cdr:sp macro="" textlink="">
        <cdr:nvSpPr>
          <cdr:cNvPr id="7" name="TextBox 6">
            <a:extLst xmlns:a="http://schemas.openxmlformats.org/drawingml/2006/main">
              <a:ext uri="{FF2B5EF4-FFF2-40B4-BE49-F238E27FC236}">
                <a16:creationId xmlns:a16="http://schemas.microsoft.com/office/drawing/2014/main" id="{E4718662-2FFF-4A08-AA8F-5A84B8C3CDC5}"/>
              </a:ext>
            </a:extLst>
          </cdr:cNvPr>
          <cdr:cNvSpPr txBox="1"/>
        </cdr:nvSpPr>
        <cdr:spPr>
          <a:xfrm xmlns:a="http://schemas.openxmlformats.org/drawingml/2006/main">
            <a:off x="8871462" y="5876925"/>
            <a:ext cx="1148570" cy="2476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 anchorCtr="0"/>
          <a:lstStyle xmlns:a="http://schemas.openxmlformats.org/drawingml/2006/main"/>
          <a:p xmlns:a="http://schemas.openxmlformats.org/drawingml/2006/main">
            <a:endParaRPr lang="en-US" sz="900">
              <a:solidFill>
                <a:schemeClr val="tx1">
                  <a:lumMod val="65000"/>
                  <a:lumOff val="35000"/>
                </a:schemeClr>
              </a:solidFill>
            </a:endParaRPr>
          </a:p>
        </cdr:txBody>
      </cdr:sp>
    </cdr:grp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0.83863</cdr:x>
      <cdr:y>0.94089</cdr:y>
    </cdr:from>
    <cdr:to>
      <cdr:x>0.97747</cdr:x>
      <cdr:y>0.98444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950C6D1-4C1F-405B-8517-4CAF8DE1D2CE}"/>
            </a:ext>
          </a:extLst>
        </cdr:cNvPr>
        <cdr:cNvSpPr txBox="1"/>
      </cdr:nvSpPr>
      <cdr:spPr>
        <a:xfrm xmlns:a="http://schemas.openxmlformats.org/drawingml/2006/main">
          <a:off x="9572625" y="5926456"/>
          <a:ext cx="1584837" cy="274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0.78547</cdr:x>
      <cdr:y>0.15124</cdr:y>
    </cdr:from>
    <cdr:to>
      <cdr:x>0.9833</cdr:x>
      <cdr:y>0.19364</cdr:y>
    </cdr:to>
    <cdr:grpSp>
      <cdr:nvGrpSpPr>
        <cdr:cNvPr id="11" name="Group 10">
          <a:extLst xmlns:a="http://schemas.openxmlformats.org/drawingml/2006/main">
            <a:ext uri="{FF2B5EF4-FFF2-40B4-BE49-F238E27FC236}">
              <a16:creationId xmlns:a16="http://schemas.microsoft.com/office/drawing/2014/main" id="{A784E6BF-CBE0-4E25-9E17-D10FE5EEFAD0}"/>
            </a:ext>
          </a:extLst>
        </cdr:cNvPr>
        <cdr:cNvGrpSpPr/>
      </cdr:nvGrpSpPr>
      <cdr:grpSpPr>
        <a:xfrm xmlns:a="http://schemas.openxmlformats.org/drawingml/2006/main">
          <a:off x="8259688" y="700593"/>
          <a:ext cx="2080301" cy="196410"/>
          <a:chOff x="8515350" y="5876925"/>
          <a:chExt cx="1504682" cy="247650"/>
        </a:xfrm>
      </cdr:grpSpPr>
      <cdr:sp macro="" textlink="">
        <cdr:nvSpPr>
          <cdr:cNvPr id="6" name="Rectangle 5">
            <a:extLst xmlns:a="http://schemas.openxmlformats.org/drawingml/2006/main">
              <a:ext uri="{FF2B5EF4-FFF2-40B4-BE49-F238E27FC236}">
                <a16:creationId xmlns:a16="http://schemas.microsoft.com/office/drawing/2014/main" id="{10E53730-11C9-45B2-A58C-25FBB08ED5B4}"/>
              </a:ext>
            </a:extLst>
          </cdr:cNvPr>
          <cdr:cNvSpPr/>
        </cdr:nvSpPr>
        <cdr:spPr>
          <a:xfrm xmlns:a="http://schemas.openxmlformats.org/drawingml/2006/main">
            <a:off x="8515350" y="5964174"/>
            <a:ext cx="365760" cy="7315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3">
              <a:lumMod val="60000"/>
              <a:lumOff val="40000"/>
              <a:alpha val="60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3">
              <a:shade val="50000"/>
            </a:schemeClr>
          </a:lnRef>
          <a:fillRef xmlns:a="http://schemas.openxmlformats.org/drawingml/2006/main" idx="1">
            <a:schemeClr val="accent3"/>
          </a:fillRef>
          <a:effectRef xmlns:a="http://schemas.openxmlformats.org/drawingml/2006/main" idx="0">
            <a:schemeClr val="accent3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7" name="TextBox 6">
            <a:extLst xmlns:a="http://schemas.openxmlformats.org/drawingml/2006/main">
              <a:ext uri="{FF2B5EF4-FFF2-40B4-BE49-F238E27FC236}">
                <a16:creationId xmlns:a16="http://schemas.microsoft.com/office/drawing/2014/main" id="{E4718662-2FFF-4A08-AA8F-5A84B8C3CDC5}"/>
              </a:ext>
            </a:extLst>
          </cdr:cNvPr>
          <cdr:cNvSpPr txBox="1"/>
        </cdr:nvSpPr>
        <cdr:spPr>
          <a:xfrm xmlns:a="http://schemas.openxmlformats.org/drawingml/2006/main">
            <a:off x="8871462" y="5876925"/>
            <a:ext cx="1148570" cy="24765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 anchor="ctr" anchorCtr="0"/>
          <a:lstStyle xmlns:a="http://schemas.openxmlformats.org/drawingml/2006/main"/>
          <a:p xmlns:a="http://schemas.openxmlformats.org/drawingml/2006/main"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</a:rPr>
              <a:t>Target Range:</a:t>
            </a:r>
            <a:r>
              <a:rPr lang="en-US" sz="90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+3.0%</a:t>
            </a:r>
            <a:endParaRPr lang="en-US" sz="900">
              <a:solidFill>
                <a:schemeClr val="tx1">
                  <a:lumMod val="65000"/>
                  <a:lumOff val="35000"/>
                </a:schemeClr>
              </a:solidFill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62B0DE36-4E1B-42E2-9E29-FF0F8F4495B8}" type="datetimeFigureOut">
              <a:rPr lang="en-US" smtClean="0"/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1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AED30B10-ACDF-437D-8EA1-F1EC5E61CA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2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73921"/>
            <a:ext cx="9144000" cy="238760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8832" y="4619876"/>
            <a:ext cx="8294336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115" y="4339598"/>
            <a:ext cx="1981372" cy="19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146305"/>
            <a:ext cx="11887200" cy="6583680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" y="195843"/>
            <a:ext cx="11795760" cy="6492697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5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with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599" y="695557"/>
            <a:ext cx="10515600" cy="2852737"/>
          </a:xfrm>
        </p:spPr>
        <p:txBody>
          <a:bodyPr anchor="t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5448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167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Z:\A-Revenue and Fiscal Affairs\RFA logo banner final.jpg">
            <a:extLst>
              <a:ext uri="{FF2B5EF4-FFF2-40B4-BE49-F238E27FC236}">
                <a16:creationId xmlns:a16="http://schemas.microsoft.com/office/drawing/2014/main" id="{F33B4832-1AD2-4BAA-9E6C-5A3890496FA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46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5448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168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Z:\A-Revenue and Fiscal Affairs\RFA logo banner final.jpg">
            <a:extLst>
              <a:ext uri="{FF2B5EF4-FFF2-40B4-BE49-F238E27FC236}">
                <a16:creationId xmlns:a16="http://schemas.microsoft.com/office/drawing/2014/main" id="{EE876DB9-C9FC-4039-811B-9014184DC9A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050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Z:\A-Revenue and Fiscal Affairs\RFA logo banner final.jpg">
            <a:extLst>
              <a:ext uri="{FF2B5EF4-FFF2-40B4-BE49-F238E27FC236}">
                <a16:creationId xmlns:a16="http://schemas.microsoft.com/office/drawing/2014/main" id="{E0CC85D0-8941-485E-ABE4-00AA9DE89F68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14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870291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1C396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47" y="6430509"/>
            <a:ext cx="2743200" cy="365125"/>
          </a:xfrm>
        </p:spPr>
        <p:txBody>
          <a:bodyPr/>
          <a:lstStyle>
            <a:lvl1pPr>
              <a:defRPr sz="1000" b="1"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49" y="6421628"/>
            <a:ext cx="41148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1C39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1" y="6461757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FB768C1-4BAA-41BB-91C6-7C9111748835}" type="slidenum">
              <a:rPr lang="en-US" i="1" smtClean="0">
                <a:solidFill>
                  <a:srgbClr val="1C3961"/>
                </a:solidFill>
              </a:rPr>
              <a:pPr>
                <a:defRPr/>
              </a:pPr>
              <a:t>‹#›</a:t>
            </a:fld>
            <a:endParaRPr lang="en-US" i="1" dirty="0">
              <a:solidFill>
                <a:srgbClr val="1C396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26799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8977" y="193398"/>
            <a:ext cx="11762843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Z:\A-Revenue and Fiscal Affairs\RFA logo banner final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10" y="6452317"/>
            <a:ext cx="3325977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051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870291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1C396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1847" y="6430958"/>
            <a:ext cx="2743200" cy="365125"/>
          </a:xfrm>
        </p:spPr>
        <p:txBody>
          <a:bodyPr/>
          <a:lstStyle>
            <a:lvl1pPr>
              <a:defRPr sz="1000" b="1"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49" y="6421628"/>
            <a:ext cx="41148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1C39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1" y="6459784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FB768C1-4BAA-41BB-91C6-7C9111748835}" type="slidenum">
              <a:rPr lang="en-US" i="1" smtClean="0">
                <a:solidFill>
                  <a:srgbClr val="1C3961"/>
                </a:solidFill>
              </a:rPr>
              <a:pPr>
                <a:defRPr/>
              </a:pPr>
              <a:t>‹#›</a:t>
            </a:fld>
            <a:endParaRPr lang="en-US" i="1" dirty="0">
              <a:solidFill>
                <a:srgbClr val="1C396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26799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8977" y="193398"/>
            <a:ext cx="11762843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Z:\A-Revenue and Fiscal Affairs\RFA logo banner final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10" y="6452317"/>
            <a:ext cx="3325977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94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10064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702"/>
            <a:ext cx="10515600" cy="4632261"/>
          </a:xfrm>
        </p:spPr>
        <p:txBody>
          <a:bodyPr/>
          <a:lstStyle>
            <a:lvl1pPr>
              <a:lnSpc>
                <a:spcPct val="100000"/>
              </a:lnSpc>
              <a:defRPr sz="2800">
                <a:latin typeface="Franklin Gothic Book" panose="020B0503020102020204" pitchFamily="34" charset="0"/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9737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46305"/>
            <a:ext cx="11887200" cy="6263640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" y="192025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Z:\A-Revenue and Fiscal Affairs\RFA logo banner final.jpg">
            <a:extLst>
              <a:ext uri="{FF2B5EF4-FFF2-40B4-BE49-F238E27FC236}">
                <a16:creationId xmlns:a16="http://schemas.microsoft.com/office/drawing/2014/main" id="{8DC22141-647B-4A84-B400-AC4DCD517C7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86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46305"/>
            <a:ext cx="11887200" cy="6263640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" y="192025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Z:\A-Revenue and Fiscal Affairs\RFA logo banner final.jpg">
            <a:extLst>
              <a:ext uri="{FF2B5EF4-FFF2-40B4-BE49-F238E27FC236}">
                <a16:creationId xmlns:a16="http://schemas.microsoft.com/office/drawing/2014/main" id="{EC6F5EB5-8B31-41B5-8208-5AC4011FAAB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28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5448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Z:\A-Revenue and Fiscal Affairs\RFA logo banner final.jpg">
            <a:extLst>
              <a:ext uri="{FF2B5EF4-FFF2-40B4-BE49-F238E27FC236}">
                <a16:creationId xmlns:a16="http://schemas.microsoft.com/office/drawing/2014/main" id="{E89F6753-BAB8-4F5C-A4FE-D7BAD6771FA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3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870293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 b="0">
                <a:solidFill>
                  <a:srgbClr val="1C396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4752" cy="365125"/>
          </a:xfrm>
        </p:spPr>
        <p:txBody>
          <a:bodyPr/>
          <a:lstStyle>
            <a:lvl1pPr>
              <a:defRPr sz="1000" b="1">
                <a:latin typeface="Book Antiqua" panose="02040602050305030304" pitchFamily="18" charset="0"/>
              </a:defRPr>
            </a:lvl1pPr>
          </a:lstStyle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1648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784DC4BC-AE01-4C6D-870D-ADD2363A0B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Z:\A-Revenue and Fiscal Affairs\RFA logo banner final.jpg">
            <a:extLst>
              <a:ext uri="{FF2B5EF4-FFF2-40B4-BE49-F238E27FC236}">
                <a16:creationId xmlns:a16="http://schemas.microsoft.com/office/drawing/2014/main" id="{CA2B73CC-8670-4040-964C-8007A306F7E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33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rder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168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Z:\A-Revenue and Fiscal Affairs\RFA logo banner final.jpg">
            <a:extLst>
              <a:ext uri="{FF2B5EF4-FFF2-40B4-BE49-F238E27FC236}">
                <a16:creationId xmlns:a16="http://schemas.microsoft.com/office/drawing/2014/main" id="{89D906B3-AD75-484D-91F4-E25E0944C219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46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Z:\A-Revenue and Fiscal Affairs\RFA logo banner final.jpg">
            <a:extLst>
              <a:ext uri="{FF2B5EF4-FFF2-40B4-BE49-F238E27FC236}">
                <a16:creationId xmlns:a16="http://schemas.microsoft.com/office/drawing/2014/main" id="{FD09090D-74CB-4E40-A5AB-DB419ED6268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0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56351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5448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168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Z:\A-Revenue and Fiscal Affairs\RFA logo banner fi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7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17152" y="6400800"/>
            <a:ext cx="2743200" cy="365125"/>
          </a:xfrm>
        </p:spPr>
        <p:txBody>
          <a:bodyPr/>
          <a:lstStyle/>
          <a:p>
            <a:fld id="{784DC4BC-AE01-4C6D-870D-ADD2363A0B6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5448" y="146305"/>
            <a:ext cx="11887200" cy="6266386"/>
          </a:xfrm>
          <a:prstGeom prst="rect">
            <a:avLst/>
          </a:prstGeom>
          <a:noFill/>
          <a:ln w="38100">
            <a:solidFill>
              <a:srgbClr val="1C3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168" y="193398"/>
            <a:ext cx="11795760" cy="6172200"/>
          </a:xfrm>
          <a:prstGeom prst="rect">
            <a:avLst/>
          </a:prstGeom>
          <a:noFill/>
          <a:ln w="31750">
            <a:solidFill>
              <a:srgbClr val="CCB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Z:\A-Revenue and Fiscal Affairs\RFA logo banner final.jpg">
            <a:extLst>
              <a:ext uri="{FF2B5EF4-FFF2-40B4-BE49-F238E27FC236}">
                <a16:creationId xmlns:a16="http://schemas.microsoft.com/office/drawing/2014/main" id="{2DADB3AE-8083-4F21-95B9-8A3C43D30F4F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56" y="6446520"/>
            <a:ext cx="2529889" cy="303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47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122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4356"/>
            <a:ext cx="10515600" cy="457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425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1">
                <a:solidFill>
                  <a:srgbClr val="002060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rgbClr val="002060"/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454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002060"/>
                </a:solidFill>
                <a:latin typeface="Book Antiqua" panose="02040602050305030304" pitchFamily="18" charset="0"/>
              </a:defRPr>
            </a:lvl1pPr>
          </a:lstStyle>
          <a:p>
            <a:fld id="{784DC4BC-AE01-4C6D-870D-ADD2363A0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85" r:id="rId13"/>
    <p:sldLayoutId id="2147483687" r:id="rId14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rgbClr val="002060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0" kern="1200">
          <a:solidFill>
            <a:srgbClr val="002060"/>
          </a:solidFill>
          <a:latin typeface="Franklin Gothic Book" panose="020B05030201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b="0" kern="1200">
          <a:solidFill>
            <a:srgbClr val="002060"/>
          </a:solidFill>
          <a:latin typeface="Franklin Gothic Book" panose="020B05030201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0" kern="1200">
          <a:solidFill>
            <a:srgbClr val="002060"/>
          </a:solidFill>
          <a:latin typeface="Franklin Gothic Book" panose="020B05030201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kern="1200">
          <a:solidFill>
            <a:srgbClr val="002060"/>
          </a:solidFill>
          <a:latin typeface="Franklin Gothic Book" panose="020B05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0" kern="1200">
          <a:solidFill>
            <a:srgbClr val="002060"/>
          </a:solidFill>
          <a:latin typeface="Franklin Gothic Book" panose="020B05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rank.rainwater@rfa.sc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860162"/>
            <a:ext cx="9144000" cy="3582574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dirty="0"/>
              <a:t>South Carolina</a:t>
            </a:r>
            <a:br>
              <a:rPr lang="en-US" sz="4000" dirty="0"/>
            </a:br>
            <a:r>
              <a:rPr lang="en-US" sz="4000" dirty="0"/>
              <a:t>Economy, Budget, &amp; Revenue Update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2700" dirty="0">
                <a:solidFill>
                  <a:srgbClr val="002060"/>
                </a:solidFill>
              </a:rPr>
              <a:t>PRESENTED TO</a:t>
            </a:r>
            <a:br>
              <a:rPr lang="en-US" sz="2700" dirty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South Carolina City and County Management Association</a:t>
            </a:r>
            <a:br>
              <a:rPr lang="en-US" sz="2700" b="1" dirty="0">
                <a:solidFill>
                  <a:srgbClr val="002060"/>
                </a:solidFill>
              </a:rPr>
            </a:br>
            <a:br>
              <a:rPr lang="en-US" sz="2700" b="1" dirty="0">
                <a:solidFill>
                  <a:srgbClr val="002060"/>
                </a:solidFill>
              </a:rPr>
            </a:br>
            <a:r>
              <a:rPr lang="en-US" sz="2200" dirty="0"/>
              <a:t>June 17, 2022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453548" y="4783204"/>
            <a:ext cx="9284901" cy="1552426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i="1" dirty="0"/>
              <a:t>Frank A. Rainwater</a:t>
            </a:r>
          </a:p>
          <a:p>
            <a:r>
              <a:rPr lang="en-US" sz="1600" i="1" dirty="0"/>
              <a:t>Executive Director</a:t>
            </a:r>
          </a:p>
          <a:p>
            <a:r>
              <a:rPr lang="en-US" sz="1600" i="1" dirty="0"/>
              <a:t>South Carolina Revenue and Fiscal Affairs Office</a:t>
            </a:r>
          </a:p>
          <a:p>
            <a:r>
              <a:rPr lang="en-US" sz="1600" i="1" dirty="0">
                <a:hlinkClick r:id="rId2"/>
              </a:rPr>
              <a:t>frank.rainwater@rfa.sc.gov</a:t>
            </a:r>
            <a:r>
              <a:rPr lang="en-US" sz="1600" i="1" dirty="0"/>
              <a:t> | 803.734.1519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1" y="297397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1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B1F8-F5AC-40B6-A8B7-C36DFA7B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464"/>
            <a:ext cx="10515600" cy="1006473"/>
          </a:xfrm>
        </p:spPr>
        <p:txBody>
          <a:bodyPr>
            <a:normAutofit/>
          </a:bodyPr>
          <a:lstStyle/>
          <a:p>
            <a:r>
              <a:rPr lang="en-US" sz="2800" dirty="0"/>
              <a:t>Lottery Sales</a:t>
            </a:r>
            <a:br>
              <a:rPr lang="en-US" dirty="0"/>
            </a:br>
            <a:r>
              <a:rPr lang="en-US" sz="2400" dirty="0"/>
              <a:t>Lottery sales peaked with first, second, and third rounds of stimulus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8172D-F7AC-48A0-875D-DD9004A1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A40FE-C732-45F0-95FD-828E0BDB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824084F-DEF5-4D6D-B1EE-9EE8E87F0A0C}"/>
              </a:ext>
            </a:extLst>
          </p:cNvPr>
          <p:cNvSpPr txBox="1"/>
          <p:nvPr/>
        </p:nvSpPr>
        <p:spPr>
          <a:xfrm>
            <a:off x="838200" y="6069873"/>
            <a:ext cx="6121341" cy="146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South Carolina Education Lottery Commission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13075FE-1347-45C0-A2B2-CE3B8C86AB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24038"/>
          <a:ext cx="10515600" cy="4699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263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E3FE4-EBE6-4707-57A0-E56B4297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177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Revenues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“</a:t>
            </a:r>
            <a:r>
              <a:rPr lang="en-US" sz="2700" b="1" i="1" dirty="0"/>
              <a:t>You always keep me </a:t>
            </a:r>
            <a:r>
              <a:rPr lang="en-US" sz="2700" b="1" i="1" dirty="0" err="1"/>
              <a:t>guessin</a:t>
            </a:r>
            <a:r>
              <a:rPr lang="en-US" sz="2700" b="1" i="1" dirty="0"/>
              <a:t>’, I never seem to know what you are </a:t>
            </a:r>
            <a:r>
              <a:rPr lang="en-US" sz="2700" b="1" i="1" dirty="0" err="1"/>
              <a:t>thinkin</a:t>
            </a:r>
            <a:r>
              <a:rPr lang="en-US" sz="2700" b="1" i="1" dirty="0"/>
              <a:t>’</a:t>
            </a:r>
            <a:br>
              <a:rPr lang="en-US" sz="2700" b="1" i="1" dirty="0"/>
            </a:br>
            <a:r>
              <a:rPr lang="en-US" sz="2700" b="1" i="1" dirty="0"/>
              <a:t>And if a fella looks at you, it’s for sure your little eye will be a-</a:t>
            </a:r>
            <a:r>
              <a:rPr lang="en-US" sz="2700" b="1" i="1" dirty="0" err="1"/>
              <a:t>winkin</a:t>
            </a:r>
            <a:br>
              <a:rPr lang="en-US" sz="2700" b="1" i="1" dirty="0"/>
            </a:br>
            <a:r>
              <a:rPr lang="en-US" sz="2700" b="1" i="1" dirty="0"/>
              <a:t>I get confused </a:t>
            </a:r>
            <a:r>
              <a:rPr lang="en-US" sz="2700" b="1" i="1" dirty="0" err="1"/>
              <a:t>‘cause</a:t>
            </a:r>
            <a:r>
              <a:rPr lang="en-US" sz="2700" b="1" i="1" dirty="0"/>
              <a:t> I don’t know where I stand …”</a:t>
            </a:r>
            <a:br>
              <a:rPr lang="en-US" sz="2700" b="1" i="1" dirty="0"/>
            </a:br>
            <a:br>
              <a:rPr lang="en-US" sz="2700" dirty="0"/>
            </a:br>
            <a:r>
              <a:rPr lang="en-US" sz="2700" dirty="0"/>
              <a:t>- Atlanta Rhythm Section (cover), “Spooky”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E43E6-5D10-2BC4-2311-D36F4F38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4DBAA9D-5514-85B7-7C87-445E334F8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96" y="3918339"/>
            <a:ext cx="3819616" cy="213898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48AE0-AEDB-1E11-8ECE-1C28A5B2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4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A8B-EA78-4C2F-8B06-01EBF179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February 2020 - Pre-pandemic</a:t>
            </a:r>
            <a:br>
              <a:rPr lang="en-US" dirty="0"/>
            </a:br>
            <a:r>
              <a:rPr lang="en-US" sz="2400" dirty="0"/>
              <a:t>General Fund revenues were slightly above the long-term trend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6B99F-479A-4854-B472-A147D717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75C7-AEE8-457A-90F1-4E3BB191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0754EBF-748C-4FC7-AD5E-E59D9D7163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850306"/>
              </p:ext>
            </p:extLst>
          </p:nvPr>
        </p:nvGraphicFramePr>
        <p:xfrm>
          <a:off x="838200" y="1371600"/>
          <a:ext cx="10515600" cy="480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54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1AD7-7358-4284-9243-A65BF82F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February 2021 - One Year into the Pandemic</a:t>
            </a:r>
            <a:br>
              <a:rPr lang="en-US" dirty="0"/>
            </a:br>
            <a:r>
              <a:rPr lang="en-US" sz="2400" dirty="0"/>
              <a:t>General Fund revenues were within the long-term trend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6A522-2C50-45F3-9886-914B68A6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1C10-D95D-46D4-B49C-DB60F851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46F9956-0392-49B8-BBE4-D5D29B7608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015550"/>
              </p:ext>
            </p:extLst>
          </p:nvPr>
        </p:nvGraphicFramePr>
        <p:xfrm>
          <a:off x="838200" y="1371601"/>
          <a:ext cx="10515600" cy="4827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FECDAF-C21D-41C8-A8E4-286D85EA80F6}"/>
              </a:ext>
            </a:extLst>
          </p:cNvPr>
          <p:cNvSpPr txBox="1"/>
          <p:nvPr/>
        </p:nvSpPr>
        <p:spPr>
          <a:xfrm>
            <a:off x="8637082" y="2121531"/>
            <a:ext cx="823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184687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6821-22B5-4C3E-AF78-D217FA1F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017"/>
            <a:ext cx="10515600" cy="873547"/>
          </a:xfrm>
        </p:spPr>
        <p:txBody>
          <a:bodyPr>
            <a:normAutofit/>
          </a:bodyPr>
          <a:lstStyle/>
          <a:p>
            <a:r>
              <a:rPr lang="en-US" sz="2800" dirty="0"/>
              <a:t>May 2022 – Two Years into the Pandemic</a:t>
            </a:r>
            <a:br>
              <a:rPr lang="en-US" sz="3100" dirty="0"/>
            </a:br>
            <a:r>
              <a:rPr lang="en-US" sz="2400" dirty="0"/>
              <a:t>General Fund revenues are significantly above the long-term trend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42E7B-DC31-4B15-BBF5-B6B46A28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4B01-6F16-4C17-981D-497E77F29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3E7B879-316A-49A6-81E5-AC164D08C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558350"/>
              </p:ext>
            </p:extLst>
          </p:nvPr>
        </p:nvGraphicFramePr>
        <p:xfrm>
          <a:off x="833438" y="1469571"/>
          <a:ext cx="10515600" cy="470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626488F-9A17-4A67-8DBD-5E7D5F2E6F53}"/>
              </a:ext>
            </a:extLst>
          </p:cNvPr>
          <p:cNvSpPr txBox="1"/>
          <p:nvPr/>
        </p:nvSpPr>
        <p:spPr>
          <a:xfrm>
            <a:off x="8638279" y="2231605"/>
            <a:ext cx="97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378647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8E2D-CC71-4B37-BF56-D17F25A8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General Fund – Actuals vs. Estimates</a:t>
            </a:r>
            <a:br>
              <a:rPr lang="en-US" dirty="0"/>
            </a:br>
            <a:r>
              <a:rPr lang="en-US" sz="2700" dirty="0"/>
              <a:t>Revenues are growing faster than expected and are $444 million above the estimate year-to-date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F6C57-1309-4C7C-8FAD-74A19662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3D356-ECC4-4551-97F6-762ABE01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F34FCF0-F2EC-478E-943B-27E0D20E9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277778"/>
              </p:ext>
            </p:extLst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189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9FBA-84F1-42F3-8A54-24FCFA63E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52"/>
            <a:ext cx="10515600" cy="100647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General Fund Revenue Estimates </a:t>
            </a:r>
            <a:br>
              <a:rPr lang="en-US" dirty="0"/>
            </a:br>
            <a:r>
              <a:rPr lang="en-US" dirty="0"/>
              <a:t>Revised estimates assume higher peak in FY 2022; FY 2023 still anticipates a decline and return to normal levels </a:t>
            </a:r>
            <a:endParaRPr lang="en-US" sz="27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30FAF-62F8-41FD-A88D-D114AB4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D93D7-C218-41CE-9FE7-540E1D3C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087D13D-7775-4491-B68E-3F5BC9F829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279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8D37FA-F5EA-4A07-9963-EDB57613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Non-Withholdings - Actual vs. Estimate</a:t>
            </a:r>
            <a:br>
              <a:rPr lang="en-US" sz="3100" dirty="0"/>
            </a:br>
            <a:r>
              <a:rPr lang="en-US" sz="2700" dirty="0"/>
              <a:t>Collections are 64.1% above last year, partially due to timing changes in tax filing season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6453-5722-4019-9679-E3F3BCF1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E782A-F0B9-4BDB-B203-010261B1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E004C6A-A4DA-4C9C-8CD2-37A9C6026E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56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5B9-5626-4A03-AD23-99AFB1E1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259487"/>
          </a:xfrm>
        </p:spPr>
        <p:txBody>
          <a:bodyPr>
            <a:normAutofit/>
          </a:bodyPr>
          <a:lstStyle/>
          <a:p>
            <a:r>
              <a:rPr lang="en-US" sz="2800" dirty="0"/>
              <a:t>Top South Carolina Tax Credits</a:t>
            </a:r>
            <a:br>
              <a:rPr lang="en-US" sz="3100" dirty="0"/>
            </a:br>
            <a:r>
              <a:rPr lang="en-US" sz="2400" dirty="0"/>
              <a:t>State tax credits totaled an estimated $930 million in 2020, with the top five credits by amount claimed accounting for 73.4% of the total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0B6B-37C5-410C-953A-B8B02F3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3B21-ADB4-4C2E-B11E-9AA7B7F6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19EFC52-EC06-468A-A33C-41180A8D14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0103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D74D-8872-4BAE-9497-018C0D1A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49" y="365127"/>
            <a:ext cx="10515600" cy="747710"/>
          </a:xfrm>
        </p:spPr>
        <p:txBody>
          <a:bodyPr>
            <a:normAutofit/>
          </a:bodyPr>
          <a:lstStyle/>
          <a:p>
            <a:r>
              <a:rPr lang="en-US" sz="2800" dirty="0"/>
              <a:t>SC State Housing Tax Credit – Estimated General Fund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FF5DF-3FAC-47A3-9391-80CA1683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03367-963B-4B11-92BF-3A9A1FF6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9AE03C-6AD5-4B1B-8A47-0730A10FF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01257"/>
              </p:ext>
            </p:extLst>
          </p:nvPr>
        </p:nvGraphicFramePr>
        <p:xfrm>
          <a:off x="838200" y="1112837"/>
          <a:ext cx="10515600" cy="5048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89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D37C-0A95-4D99-BB92-65349AFA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Economy</a:t>
            </a:r>
            <a:br>
              <a:rPr lang="en-US" dirty="0"/>
            </a:br>
            <a:br>
              <a:rPr lang="en-US" sz="2800" dirty="0"/>
            </a:br>
            <a:r>
              <a:rPr lang="en-US" dirty="0"/>
              <a:t>“</a:t>
            </a:r>
            <a:r>
              <a:rPr lang="en-US" sz="3100" i="1" dirty="0"/>
              <a:t>I see the bad moon a-risin’</a:t>
            </a:r>
            <a:br>
              <a:rPr lang="en-US" sz="3100" i="1" dirty="0"/>
            </a:br>
            <a:r>
              <a:rPr lang="en-US" sz="3100" i="1" dirty="0"/>
              <a:t>I see trouble on the way</a:t>
            </a:r>
            <a:br>
              <a:rPr lang="en-US" sz="3100" i="1" dirty="0"/>
            </a:br>
            <a:r>
              <a:rPr lang="en-US" sz="3100" i="1" dirty="0"/>
              <a:t>I see earthquakes and lightin’</a:t>
            </a:r>
            <a:br>
              <a:rPr lang="en-US" sz="3100" i="1" dirty="0"/>
            </a:br>
            <a:r>
              <a:rPr lang="en-US" sz="3100" i="1" dirty="0"/>
              <a:t>I see bad times today …”</a:t>
            </a:r>
            <a:br>
              <a:rPr lang="en-US" sz="2700" i="1" dirty="0"/>
            </a:br>
            <a:br>
              <a:rPr lang="en-US" sz="2700" i="1" dirty="0"/>
            </a:br>
            <a:r>
              <a:rPr lang="en-US" sz="2700" dirty="0"/>
              <a:t>- Creedence Clearwater Revival, “Bad Moon Rising”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A6BCF-0446-4FB1-8407-9E73F2F7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95B43-8593-4756-9D99-0F64619C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pic>
        <p:nvPicPr>
          <p:cNvPr id="6" name="Picture 5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783C0DDD-12DC-0461-CC9D-78C282822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64" y="3969961"/>
            <a:ext cx="2911876" cy="21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3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7D1E-C0DC-48B9-B7FE-1AF3DB5A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State Top Marginal Income Tax Rates</a:t>
            </a:r>
            <a:br>
              <a:rPr lang="en-US" sz="3100" dirty="0"/>
            </a:br>
            <a:r>
              <a:rPr lang="en-US" sz="2700" dirty="0"/>
              <a:t>South Carolina had the 11</a:t>
            </a:r>
            <a:r>
              <a:rPr lang="en-US" sz="2700" baseline="30000" dirty="0"/>
              <a:t>th</a:t>
            </a:r>
            <a:r>
              <a:rPr lang="en-US" sz="2700" dirty="0"/>
              <a:t> highest top marginal individual income tax rate in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24D7B-834A-4836-87D5-EB669CE1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BE09E04-6AF9-48F4-95FC-9DCCC9B792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4360" y="1374694"/>
          <a:ext cx="10954512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9D0557-A110-493D-878A-C646836A8032}"/>
              </a:ext>
            </a:extLst>
          </p:cNvPr>
          <p:cNvSpPr txBox="1"/>
          <p:nvPr/>
        </p:nvSpPr>
        <p:spPr>
          <a:xfrm>
            <a:off x="362824" y="6123375"/>
            <a:ext cx="113323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The Federation of Tax Administrators from various sources. Note: Tax rates shown are for 2018 for consistency with the effective tax rates. For later comparisons, GA top tax rate for 2020 is 5.75%; NC top tax rate for 2020 is 5.25%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F1B9E-271C-4644-B2D2-2014ECA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85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E7D1E-C0DC-48B9-B7FE-1AF3DB5A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State Average Effective Income Tax Rates</a:t>
            </a:r>
            <a:br>
              <a:rPr lang="en-US" dirty="0"/>
            </a:br>
            <a:r>
              <a:rPr lang="en-US" sz="2700" dirty="0"/>
              <a:t>South Carolina’s effective individual income tax burden falls below neighboring states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24D7B-834A-4836-87D5-EB669CE1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24B2C-1687-4619-ACD5-40DFEF048EAA}"/>
              </a:ext>
            </a:extLst>
          </p:cNvPr>
          <p:cNvSpPr txBox="1"/>
          <p:nvPr/>
        </p:nvSpPr>
        <p:spPr>
          <a:xfrm>
            <a:off x="362824" y="6119169"/>
            <a:ext cx="11442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IRS, Statistics of Income Division, Individual Master File System, Tax Year 2018 returns. Calculations by the S.C. Revenue and Fiscal Affairs Office.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2C2DEFE-FF6F-4542-B7F6-454EE4A5A2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6656" y="1290122"/>
          <a:ext cx="11027664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2CCC7-6075-4F4A-BEE3-1B90922A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5B9-5626-4A03-AD23-99AFB1E1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Tax Liability Comparison – Tax Year 2020</a:t>
            </a:r>
            <a:br>
              <a:rPr lang="en-US" dirty="0"/>
            </a:br>
            <a:r>
              <a:rPr lang="en-US" sz="2400" dirty="0"/>
              <a:t>Single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0B6B-37C5-410C-953A-B8B02F3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3B21-ADB4-4C2E-B11E-9AA7B7F6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6381CE6-4090-4BE7-AD29-C21B47451D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2900" y="1295400"/>
          <a:ext cx="11760200" cy="504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060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5B9-5626-4A03-AD23-99AFB1E1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Tax Liability Comparison – Tax Year 2020</a:t>
            </a:r>
            <a:br>
              <a:rPr lang="en-US" dirty="0"/>
            </a:br>
            <a:r>
              <a:rPr lang="en-US" sz="2400" dirty="0"/>
              <a:t>Married filing jointly family of four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0B6B-37C5-410C-953A-B8B02F3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3B21-ADB4-4C2E-B11E-9AA7B7F6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3F0F94-54A1-4DBA-B2BE-EA8B207DFBBC}"/>
              </a:ext>
            </a:extLst>
          </p:cNvPr>
          <p:cNvGrpSpPr/>
          <p:nvPr/>
        </p:nvGrpSpPr>
        <p:grpSpPr>
          <a:xfrm>
            <a:off x="501650" y="1262479"/>
            <a:ext cx="11188700" cy="5008371"/>
            <a:chOff x="0" y="0"/>
            <a:chExt cx="14204497" cy="5029200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0A1EE341-3F5E-447F-A18D-C9CE56DA9875}"/>
                </a:ext>
              </a:extLst>
            </p:cNvPr>
            <p:cNvGraphicFramePr/>
            <p:nvPr/>
          </p:nvGraphicFramePr>
          <p:xfrm>
            <a:off x="0" y="0"/>
            <a:ext cx="14204497" cy="502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6815222F-089D-4A72-9FB7-532DFB7087E9}"/>
                </a:ext>
              </a:extLst>
            </p:cNvPr>
            <p:cNvSpPr txBox="1"/>
            <p:nvPr/>
          </p:nvSpPr>
          <p:spPr>
            <a:xfrm>
              <a:off x="7969395" y="3315148"/>
              <a:ext cx="2297548" cy="25876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solidFill>
                <a:srgbClr val="A5A5A5"/>
              </a:solidFill>
            </a:ln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SC/NC Breakeven: $92,723</a:t>
              </a:r>
            </a:p>
          </p:txBody>
        </p: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BDAC0525-9BB9-4468-A9F9-459105FEBDBE}"/>
                </a:ext>
              </a:extLst>
            </p:cNvPr>
            <p:cNvSpPr txBox="1"/>
            <p:nvPr/>
          </p:nvSpPr>
          <p:spPr>
            <a:xfrm>
              <a:off x="9660222" y="1417674"/>
              <a:ext cx="2305611" cy="27380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>
              <a:solidFill>
                <a:srgbClr val="A5A5A5"/>
              </a:solidFill>
            </a:ln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SC/GA Breakeven: $120,512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653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5B9-5626-4A03-AD23-99AFB1E1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Tax Liability Comparison – Tax Year 2020</a:t>
            </a:r>
            <a:br>
              <a:rPr lang="en-US" dirty="0"/>
            </a:br>
            <a:r>
              <a:rPr lang="en-US" sz="2400" dirty="0"/>
              <a:t>Head of household and two dependents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0B6B-37C5-410C-953A-B8B02F3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3B21-ADB4-4C2E-B11E-9AA7B7F6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F6549F9E-32B6-4CF0-B820-D7BA6539F9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8300" y="1544638"/>
          <a:ext cx="11345645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22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15B9-5626-4A03-AD23-99AFB1E1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801"/>
            <a:ext cx="10515600" cy="100647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Tax Liability Comparison – Tax Year 2020</a:t>
            </a:r>
            <a:br>
              <a:rPr lang="en-US" sz="2800" dirty="0"/>
            </a:br>
            <a:r>
              <a:rPr lang="en-US" sz="2700" dirty="0"/>
              <a:t>65+ single with a maximum of $10,000 in federally taxable Social Security benefits*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00B6B-37C5-410C-953A-B8B02F3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23B21-ADB4-4C2E-B11E-9AA7B7F6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FC3DF42-A659-4E29-B98B-F4670DFC3F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530219"/>
          <a:ext cx="11443636" cy="446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2">
            <a:extLst>
              <a:ext uri="{FF2B5EF4-FFF2-40B4-BE49-F238E27FC236}">
                <a16:creationId xmlns:a16="http://schemas.microsoft.com/office/drawing/2014/main" id="{8BFB8042-9741-414D-8A0A-79ECC90DEE21}"/>
              </a:ext>
            </a:extLst>
          </p:cNvPr>
          <p:cNvSpPr txBox="1"/>
          <p:nvPr/>
        </p:nvSpPr>
        <p:spPr>
          <a:xfrm>
            <a:off x="606191" y="6002856"/>
            <a:ext cx="1097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*Assumes 40% of all non-Social Security income comes retirement income and 60% comes from earned income. For Georgia, up to $65,000 of retirement income, which can include up to $4,000 in earned income, can be deducted. Social Security income totals $11,764.71 in this scenario; at most, $10,000 of this can be taxed at the federal level. </a:t>
            </a:r>
          </a:p>
        </p:txBody>
      </p:sp>
    </p:spTree>
    <p:extLst>
      <p:ext uri="{BB962C8B-B14F-4D97-AF65-F5344CB8AC3E}">
        <p14:creationId xmlns:p14="http://schemas.microsoft.com/office/powerpoint/2010/main" val="207204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71CA-69D7-5190-CAE8-A8FF12EA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dirty="0"/>
              <a:t>Budgets</a:t>
            </a:r>
            <a:br>
              <a:rPr lang="en-US" dirty="0"/>
            </a:br>
            <a:br>
              <a:rPr lang="en-US" dirty="0"/>
            </a:br>
            <a:r>
              <a:rPr lang="en-US" sz="2700" i="1" dirty="0"/>
              <a:t>Keep it </a:t>
            </a:r>
            <a:r>
              <a:rPr lang="en-US" sz="2700" i="1" dirty="0" err="1"/>
              <a:t>comin</a:t>
            </a:r>
            <a:r>
              <a:rPr lang="en-US" sz="2700" i="1" dirty="0"/>
              <a:t>’ love, Keep it </a:t>
            </a:r>
            <a:r>
              <a:rPr lang="en-US" sz="2700" i="1" dirty="0" err="1"/>
              <a:t>comin</a:t>
            </a:r>
            <a:r>
              <a:rPr lang="en-US" sz="2700" i="1" dirty="0"/>
              <a:t>’ love</a:t>
            </a:r>
            <a:br>
              <a:rPr lang="en-US" sz="2700" i="1" dirty="0"/>
            </a:br>
            <a:r>
              <a:rPr lang="en-US" sz="2700" i="1" dirty="0"/>
              <a:t>Don’t stop it now, don’t stop it no</a:t>
            </a:r>
            <a:br>
              <a:rPr lang="en-US" sz="2700" i="1" dirty="0"/>
            </a:br>
            <a:r>
              <a:rPr lang="en-US" sz="2700" i="1" dirty="0"/>
              <a:t>Don’t stop it now, don’t stop it …</a:t>
            </a:r>
            <a:br>
              <a:rPr lang="en-US" sz="2700" i="1" dirty="0"/>
            </a:br>
            <a:br>
              <a:rPr lang="en-US" sz="2700" i="1" dirty="0"/>
            </a:br>
            <a:r>
              <a:rPr lang="en-US" sz="2700" i="1" dirty="0"/>
              <a:t>Don’t let your well run dry</a:t>
            </a:r>
            <a:br>
              <a:rPr lang="en-US" sz="2700" i="1" dirty="0"/>
            </a:br>
            <a:r>
              <a:rPr lang="en-US" sz="2700" i="1" dirty="0"/>
              <a:t>Don’t stop it now</a:t>
            </a:r>
            <a:br>
              <a:rPr lang="en-US" sz="2700" i="1" dirty="0"/>
            </a:br>
            <a:r>
              <a:rPr lang="en-US" sz="2700" i="1" dirty="0"/>
              <a:t>Don’t give me no reasons why …</a:t>
            </a:r>
            <a:br>
              <a:rPr lang="en-US" sz="2700" i="1" dirty="0"/>
            </a:br>
            <a:br>
              <a:rPr lang="en-US" sz="2700" i="1" dirty="0"/>
            </a:br>
            <a:r>
              <a:rPr lang="en-US" sz="2700" i="1" dirty="0"/>
              <a:t>Don’t build me up just to let me drop</a:t>
            </a:r>
            <a:br>
              <a:rPr lang="en-US" sz="2700" i="1" dirty="0"/>
            </a:br>
            <a:r>
              <a:rPr lang="en-US" sz="2700" i="1" dirty="0"/>
              <a:t>Don’t stop it now</a:t>
            </a:r>
            <a:br>
              <a:rPr lang="en-US" sz="2700" i="1" dirty="0"/>
            </a:br>
            <a:br>
              <a:rPr lang="en-US" sz="2700" dirty="0"/>
            </a:br>
            <a:r>
              <a:rPr lang="en-US" sz="2700" b="1" dirty="0"/>
              <a:t>- KC and The Sunshine Band, “Keep it Comin’ Love”</a:t>
            </a:r>
            <a:br>
              <a:rPr lang="en-US" sz="2700" b="1" dirty="0"/>
            </a:br>
            <a:br>
              <a:rPr lang="en-US" sz="2700" b="1" dirty="0"/>
            </a:br>
            <a:endParaRPr lang="en-US" sz="27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EC818-EF92-6BA3-92E8-7C5AB101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A picture containing text, music, compact disk, guitar&#10;&#10;Description automatically generated">
            <a:extLst>
              <a:ext uri="{FF2B5EF4-FFF2-40B4-BE49-F238E27FC236}">
                <a16:creationId xmlns:a16="http://schemas.microsoft.com/office/drawing/2014/main" id="{911D639F-B115-53C3-AE1F-DF1E457B6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4" y="2628900"/>
            <a:ext cx="2857500" cy="16002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8E1A60E-1DFC-B8D8-98FC-BCF5575C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6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C3AF-070A-4834-9D45-1303E0C4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11198"/>
          </a:xfrm>
        </p:spPr>
        <p:txBody>
          <a:bodyPr>
            <a:normAutofit/>
          </a:bodyPr>
          <a:lstStyle/>
          <a:p>
            <a:r>
              <a:rPr lang="en-US" sz="2800" dirty="0"/>
              <a:t>Available Funds – FY 2022-23 Budget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57FD6-9CAC-4DBB-AFCF-CC87F61B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E269B-5B7A-4052-9EF5-BF7F805E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23B5C0A-4E9F-4F8C-B32F-3F2ABD1803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6545" y="1076326"/>
          <a:ext cx="10963563" cy="510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781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47400-8562-45B4-B3A4-6FD5CC81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9" y="365127"/>
            <a:ext cx="10803273" cy="1006473"/>
          </a:xfrm>
        </p:spPr>
        <p:txBody>
          <a:bodyPr>
            <a:noAutofit/>
          </a:bodyPr>
          <a:lstStyle/>
          <a:p>
            <a:r>
              <a:rPr lang="en-US" sz="2800" dirty="0"/>
              <a:t>General Fund Revenue Long Range Outlook</a:t>
            </a:r>
            <a:br>
              <a:rPr lang="en-US" sz="2800" dirty="0"/>
            </a:br>
            <a:r>
              <a:rPr lang="en-US" sz="2200" dirty="0"/>
              <a:t>Revenue collections are not expected to reach the FY 2022 peak again until FY 2025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FA79F-3B8A-4019-B9A9-523D3DAF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471412-AE4D-4F16-8859-0872825F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68C1-4BAA-41BB-91C6-7C9111748835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1BCB3F0-9090-7B4D-CC7D-10FEC778CF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97592"/>
              </p:ext>
            </p:extLst>
          </p:nvPr>
        </p:nvGraphicFramePr>
        <p:xfrm>
          <a:off x="838200" y="1371600"/>
          <a:ext cx="10515600" cy="480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5857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47400-8562-45B4-B3A4-6FD5CC81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9" y="365127"/>
            <a:ext cx="10803273" cy="1006473"/>
          </a:xfrm>
        </p:spPr>
        <p:txBody>
          <a:bodyPr>
            <a:noAutofit/>
          </a:bodyPr>
          <a:lstStyle/>
          <a:p>
            <a:r>
              <a:rPr lang="en-US" sz="2800" dirty="0"/>
              <a:t>General Fund Revenue Growth</a:t>
            </a:r>
            <a:br>
              <a:rPr lang="en-US" sz="2400" dirty="0"/>
            </a:br>
            <a:r>
              <a:rPr lang="en-US" sz="2400" dirty="0"/>
              <a:t>General fund revenue growth is expected to peak in FY 2022 at $1.7 billion; FY 23 revenue estimate well above FY 22 expenditure base</a:t>
            </a:r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FA79F-3B8A-4019-B9A9-523D3DAF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471412-AE4D-4F16-8859-0872825F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68C1-4BAA-41BB-91C6-7C9111748835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655348"/>
              </p:ext>
            </p:extLst>
          </p:nvPr>
        </p:nvGraphicFramePr>
        <p:xfrm>
          <a:off x="838200" y="1371600"/>
          <a:ext cx="10515600" cy="480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367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0EAF-788F-4131-BD20-B2A6A051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62"/>
            <a:ext cx="10515600" cy="1170058"/>
          </a:xfrm>
        </p:spPr>
        <p:txBody>
          <a:bodyPr>
            <a:normAutofit/>
          </a:bodyPr>
          <a:lstStyle/>
          <a:p>
            <a:r>
              <a:rPr lang="en-US" sz="2800" dirty="0"/>
              <a:t>Inflation Rates</a:t>
            </a:r>
            <a:br>
              <a:rPr lang="en-US" dirty="0"/>
            </a:br>
            <a:r>
              <a:rPr lang="en-US" sz="2400" dirty="0"/>
              <a:t>Inflation reached 8.5 percent in March 2022, the highest rate since 1981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16472-AE9C-40B4-B3FB-AB681573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D37FF-B7CD-45E9-816B-1EBB3727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B0E68616-0CF3-4F72-BFD5-2DED7F764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937528"/>
              </p:ext>
            </p:extLst>
          </p:nvPr>
        </p:nvGraphicFramePr>
        <p:xfrm>
          <a:off x="838200" y="1432721"/>
          <a:ext cx="10515600" cy="4724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4122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EDB6-5153-FD3A-9A9E-518D90C7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Millage Rate Increase Limitation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84F9D-2CA3-2565-5ED1-49D96EA4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2020 Census impact</a:t>
            </a:r>
          </a:p>
          <a:p>
            <a:r>
              <a:rPr lang="en-US" dirty="0"/>
              <a:t>FY 2022-23 range:</a:t>
            </a:r>
          </a:p>
          <a:p>
            <a:pPr lvl="2"/>
            <a:r>
              <a:rPr lang="en-US" sz="2200" dirty="0"/>
              <a:t>Counties: 4.7% to 9.0%</a:t>
            </a:r>
          </a:p>
          <a:p>
            <a:pPr lvl="2"/>
            <a:r>
              <a:rPr lang="en-US" sz="2200" dirty="0"/>
              <a:t>Municipalities: 4.7% to 20.0%</a:t>
            </a:r>
          </a:p>
          <a:p>
            <a:r>
              <a:rPr lang="en-US" dirty="0"/>
              <a:t>Wells Fargo’s June 2022 forecast projects inflation will be 8.2% this year, which would be reflected in next year’s millage caps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068CE-DC15-FCE6-ED63-A8957AE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C8154A-66DD-7A4B-B9B2-9EADC3B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75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02AB3C-83AE-07A2-86A3-40F677D2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at RFA</a:t>
            </a:r>
            <a:br>
              <a:rPr lang="en-US" sz="2800" dirty="0"/>
            </a:br>
            <a:br>
              <a:rPr lang="en-US" sz="2800" dirty="0"/>
            </a:br>
            <a:r>
              <a:rPr lang="en-US" sz="2800" i="1" dirty="0"/>
              <a:t>“</a:t>
            </a:r>
            <a:r>
              <a:rPr lang="en-US" sz="2800" i="1" dirty="0" err="1"/>
              <a:t>Ain’t</a:t>
            </a:r>
            <a:r>
              <a:rPr lang="en-US" sz="2800" i="1" dirty="0"/>
              <a:t> it good to know you’ve got a friend</a:t>
            </a:r>
            <a:br>
              <a:rPr lang="en-US" sz="2800" i="1" dirty="0"/>
            </a:br>
            <a:r>
              <a:rPr lang="en-US" sz="2800" i="1" dirty="0" err="1"/>
              <a:t>Ain’t</a:t>
            </a:r>
            <a:r>
              <a:rPr lang="en-US" sz="2800" i="1" dirty="0"/>
              <a:t> it good to know, </a:t>
            </a:r>
            <a:r>
              <a:rPr lang="en-US" sz="2800" i="1" dirty="0" err="1"/>
              <a:t>ain’t</a:t>
            </a:r>
            <a:r>
              <a:rPr lang="en-US" sz="2800" i="1" dirty="0"/>
              <a:t> it good to know</a:t>
            </a:r>
            <a:br>
              <a:rPr lang="en-US" sz="2800" i="1" dirty="0"/>
            </a:br>
            <a:r>
              <a:rPr lang="en-US" sz="2800" i="1" dirty="0" err="1"/>
              <a:t>Ain’t</a:t>
            </a:r>
            <a:r>
              <a:rPr lang="en-US" sz="2800" i="1" dirty="0"/>
              <a:t> it good to know, you’ve got a friend”</a:t>
            </a:r>
            <a:br>
              <a:rPr lang="en-US" sz="2400" i="1" dirty="0"/>
            </a:br>
            <a:br>
              <a:rPr lang="en-US" sz="2400" dirty="0"/>
            </a:br>
            <a:r>
              <a:rPr lang="en-US" sz="2400" dirty="0"/>
              <a:t>- Carole King, You’ve Got A Friend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62BBC-2CAE-FE75-DE3D-DFE9C3E5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D2EA7-ADC1-769E-24CB-7845E30A6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56" y="3992999"/>
            <a:ext cx="3781887" cy="2117857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506BFB4-A76D-8FE9-7670-6D997B64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97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E061-0D67-E629-A228-46601626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Census Dashboards</a:t>
            </a:r>
            <a:br>
              <a:rPr lang="en-US" dirty="0"/>
            </a:b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45E1F-33AF-97C0-7008-C80F8B80E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1C4076-8A09-A8F6-FE29-AAA48309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9D8AB3-DF5A-ACC7-9B3F-1217E0EFB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7673"/>
            <a:ext cx="10526767" cy="50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9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36B0-69E9-4F0C-97BE-71449715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Locate Me</a:t>
            </a:r>
            <a:br>
              <a:rPr lang="en-US" dirty="0"/>
            </a:br>
            <a:r>
              <a:rPr lang="en-US" sz="2000" dirty="0"/>
              <a:t>https://rfa.sc.gov/mapping/locate-me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F506DD-2826-4CD0-B813-8537AED02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903" y="1443790"/>
            <a:ext cx="8755639" cy="47331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493A8-6DCC-4282-A7B1-D256F2DE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8C9F9-FB9F-4C2D-A4A4-51F36C38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59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8C6A-1283-4A43-89FF-7878CACB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SC Aerial Imagery</a:t>
            </a:r>
            <a:br>
              <a:rPr lang="en-US" dirty="0"/>
            </a:br>
            <a:r>
              <a:rPr lang="en-US" sz="2200" dirty="0"/>
              <a:t>https://www.arcgis.com/apps/mapviewer/index.html?layers=1a3f8aa93e674dcd93396b8d2c11e490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AB7DB6-CA70-48A4-8A70-97FACF5E3A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8892"/>
            <a:ext cx="5181600" cy="346480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7A98C2A-DF8A-4D03-AFDF-77F7DB4AC4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7666" y="1825625"/>
            <a:ext cx="4130667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8FE36-0F1B-47D6-AD6A-762E87D77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31838-95DF-410D-AD31-53DE4E0F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4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10BC-A3F8-19E5-9609-B3F85E9D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7DA52-12AA-3C3C-CB81-C7D2EEC48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Education Funding and Accountability Dashboard</a:t>
            </a:r>
          </a:p>
          <a:p>
            <a:r>
              <a:rPr lang="en-US" dirty="0"/>
              <a:t>County Boundaries</a:t>
            </a:r>
          </a:p>
          <a:p>
            <a:r>
              <a:rPr lang="en-US" dirty="0"/>
              <a:t>Long-term population projections</a:t>
            </a:r>
          </a:p>
          <a:p>
            <a:r>
              <a:rPr lang="en-US" dirty="0"/>
              <a:t>2030 Redistricting planning and training sessions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3AC06-5297-AF08-2AD7-1FC1601F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8E6C71-031F-629C-3F23-3C11F4FE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32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723B-9090-4682-9C33-CEBB3F69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677"/>
            <a:ext cx="10515600" cy="100647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Conclusion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4F350-B872-4DF0-ADEB-34E27CEBE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432"/>
            <a:ext cx="10515600" cy="410753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“Well, my friends, the time has come</a:t>
            </a:r>
            <a:br>
              <a:rPr lang="en-US" b="1" i="1" dirty="0"/>
            </a:br>
            <a:r>
              <a:rPr lang="en-US" b="1" i="1" dirty="0"/>
              <a:t>To raise the roof and have some fun</a:t>
            </a:r>
            <a:br>
              <a:rPr lang="en-US" b="1" i="1" dirty="0"/>
            </a:br>
            <a:r>
              <a:rPr lang="en-US" b="1" i="1" dirty="0"/>
              <a:t>Throw away the work to be done …”</a:t>
            </a:r>
            <a:endParaRPr lang="en-US" sz="2400" b="1" i="1" dirty="0"/>
          </a:p>
          <a:p>
            <a:pPr marL="0" indent="0">
              <a:buNone/>
            </a:pPr>
            <a:r>
              <a:rPr lang="en-US" sz="2400" b="1" dirty="0"/>
              <a:t> 							- Lionel Richie, “All Night Long”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F5FF4-87B3-4583-92BE-70392172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40D66-AC47-407A-A804-65D002C9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644BA3-9B0A-317E-BD37-C518777E0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36" y="392467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0EAF-788F-4131-BD20-B2A6A051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22"/>
            <a:ext cx="10515600" cy="117005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Interest Rates</a:t>
            </a:r>
            <a:br>
              <a:rPr lang="en-US" dirty="0"/>
            </a:br>
            <a:r>
              <a:rPr lang="en-US" sz="2400" dirty="0"/>
              <a:t>The Federal Reserve is expected to raise interest rates six times in 2022 to curb inflation; economic analysts are predicting more modest rate hikes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16472-AE9C-40B4-B3FB-AB681573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D37FF-B7CD-45E9-816B-1EBB3727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23250FC2-1F8A-433D-BECE-CCAF9BB313D4}"/>
              </a:ext>
            </a:extLst>
          </p:cNvPr>
          <p:cNvSpPr txBox="1"/>
          <p:nvPr/>
        </p:nvSpPr>
        <p:spPr>
          <a:xfrm>
            <a:off x="604935" y="5992297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Board of Governors of the Federal Reserve System, Federal Funds Effective Rate; Federal Open Market Committee, March 16, 2022: FOMC Projections materials; Trading Economics, United States Fed Funds Rate Forecast for 2023,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nmg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/4/13/2022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FE7A66E-98D6-4775-9C53-3FD4351CE8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676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5019-1608-4C02-BB6D-C6F9235D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Wage Growth and the Labor Market</a:t>
            </a:r>
            <a:br>
              <a:rPr lang="en-US" sz="3300" dirty="0"/>
            </a:br>
            <a:r>
              <a:rPr lang="en-US" sz="2700" dirty="0"/>
              <a:t>Wage growth remains elevated; return to normal levels may be more gradual than expected as the labor shortage continues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363C-B9A3-4C57-8B50-9FC584D1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97B57-AD3B-40DD-91DF-0DD29642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E07F9422-3241-441B-BDCC-A6FFDC489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383793"/>
              </p:ext>
            </p:extLst>
          </p:nvPr>
        </p:nvGraphicFramePr>
        <p:xfrm>
          <a:off x="838200" y="1554163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56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A79C-ED1E-4C65-A374-88A88898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878"/>
            <a:ext cx="10515600" cy="105576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SC Employment</a:t>
            </a:r>
            <a:br>
              <a:rPr lang="en-US" sz="3300" dirty="0"/>
            </a:br>
            <a:r>
              <a:rPr lang="en-US" sz="2700" dirty="0"/>
              <a:t>Job growth slowed in March after a strong February, although employment remained above pre-pandemic levels</a:t>
            </a:r>
            <a:endParaRPr lang="en-US" sz="2700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28041-2F11-48A8-8DFA-4E4CA995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4DAA970-CA1A-4DDE-BF06-BFD2B39B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2743200" cy="365125"/>
          </a:xfrm>
        </p:spPr>
        <p:txBody>
          <a:bodyPr/>
          <a:lstStyle/>
          <a:p>
            <a:pPr lvl="0"/>
            <a:r>
              <a:rPr lang="en-US"/>
              <a:t>June 17, 2022</a:t>
            </a:r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5AA40F1-C607-4B66-996A-EFAAD9569F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44638"/>
          <a:ext cx="10515600" cy="463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0986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5019-1608-4C02-BB6D-C6F9235D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US Unemployed Persons per Job Opening</a:t>
            </a:r>
            <a:br>
              <a:rPr lang="en-US" dirty="0"/>
            </a:br>
            <a:r>
              <a:rPr lang="en-US" sz="2700" dirty="0"/>
              <a:t>There are currently more job openings than unemployed persons; the tight labor market continues to drive up wages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363C-B9A3-4C57-8B50-9FC584D1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97B57-AD3B-40DD-91DF-0DD29642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37C1716-298D-4493-8D3F-F86BBC132F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696935"/>
              </p:ext>
            </p:extLst>
          </p:nvPr>
        </p:nvGraphicFramePr>
        <p:xfrm>
          <a:off x="838200" y="1466335"/>
          <a:ext cx="10719486" cy="4819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232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67AD6-C80A-4E90-A6C3-02BB1736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95621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SC Personal Income</a:t>
            </a:r>
            <a:br>
              <a:rPr lang="en-US" dirty="0"/>
            </a:br>
            <a:r>
              <a:rPr lang="en-US" sz="2700" dirty="0"/>
              <a:t>Persistent wage growth will keep personal income above trend through the forecast period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F8EFB-FCCC-4CDE-A622-B067F1F7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A65AF-81BC-4990-973B-CDFF014B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D182E5E-AB30-459F-A070-0A1498713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218704"/>
              </p:ext>
            </p:extLst>
          </p:nvPr>
        </p:nvGraphicFramePr>
        <p:xfrm>
          <a:off x="838200" y="1371600"/>
          <a:ext cx="10515600" cy="480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156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0EAF-788F-4131-BD20-B2A6A051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346"/>
            <a:ext cx="10515600" cy="100647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SC Consumer Spending</a:t>
            </a:r>
            <a:br>
              <a:rPr lang="en-US" dirty="0"/>
            </a:br>
            <a:r>
              <a:rPr lang="en-US" sz="2700" dirty="0"/>
              <a:t>Net</a:t>
            </a:r>
            <a:r>
              <a:rPr lang="en-US" dirty="0"/>
              <a:t> </a:t>
            </a:r>
            <a:r>
              <a:rPr lang="en-US" sz="2700" dirty="0"/>
              <a:t>taxable sales in the first half of FY 22 have grown nearly four times the average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16472-AE9C-40B4-B3FB-AB681573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17,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D37FF-B7CD-45E9-816B-1EBB3727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DC4BC-AE01-4C6D-870D-ADD2363A0B6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333C8F6-8231-490E-A825-388356E8D213}"/>
              </a:ext>
            </a:extLst>
          </p:cNvPr>
          <p:cNvSpPr txBox="1"/>
          <p:nvPr/>
        </p:nvSpPr>
        <p:spPr>
          <a:xfrm>
            <a:off x="838200" y="6058144"/>
            <a:ext cx="1051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South Carolina Department of Revenue, nmg/3/30/2022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E931444-5E16-4C28-962B-4D745E345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720232"/>
              </p:ext>
            </p:extLst>
          </p:nvPr>
        </p:nvGraphicFramePr>
        <p:xfrm>
          <a:off x="838200" y="1549601"/>
          <a:ext cx="10515600" cy="450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12CA3CD-BED2-47B9-8ED3-B2818ADFA043}"/>
              </a:ext>
            </a:extLst>
          </p:cNvPr>
          <p:cNvSpPr txBox="1"/>
          <p:nvPr/>
        </p:nvSpPr>
        <p:spPr>
          <a:xfrm>
            <a:off x="4082183" y="3803872"/>
            <a:ext cx="2770910" cy="2769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Growth Rate: 2.7%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C5B91-8990-4D41-B6D5-A7610F6FDD64}"/>
              </a:ext>
            </a:extLst>
          </p:cNvPr>
          <p:cNvSpPr txBox="1"/>
          <p:nvPr/>
        </p:nvSpPr>
        <p:spPr>
          <a:xfrm>
            <a:off x="9370291" y="2432273"/>
            <a:ext cx="1667164" cy="276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Growth Rate: 11.9%</a:t>
            </a:r>
          </a:p>
        </p:txBody>
      </p:sp>
    </p:spTree>
    <p:extLst>
      <p:ext uri="{BB962C8B-B14F-4D97-AF65-F5344CB8AC3E}">
        <p14:creationId xmlns:p14="http://schemas.microsoft.com/office/powerpoint/2010/main" val="976099573"/>
      </p:ext>
    </p:extLst>
  </p:cSld>
  <p:clrMapOvr>
    <a:masterClrMapping/>
  </p:clrMapOvr>
</p:sld>
</file>

<file path=ppt/theme/theme1.xml><?xml version="1.0" encoding="utf-8"?>
<a:theme xmlns:a="http://schemas.openxmlformats.org/drawingml/2006/main" name="1_RFA widescreen PowerPoin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FA widescreen PowerPoint Theme" id="{B99C1916-097F-450E-A27C-6FB5AF3B078F}" vid="{0F182D99-7C5B-4F14-A3E1-DBE999373D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5735</TotalTime>
  <Words>1962</Words>
  <Application>Microsoft Office PowerPoint</Application>
  <PresentationFormat>Widescreen</PresentationFormat>
  <Paragraphs>222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Book Antiqua</vt:lpstr>
      <vt:lpstr>Calibri</vt:lpstr>
      <vt:lpstr>Franklin Gothic Book</vt:lpstr>
      <vt:lpstr>Franklin Gothic Medium</vt:lpstr>
      <vt:lpstr>1_RFA widescreen PowerPoint Theme</vt:lpstr>
      <vt:lpstr>South Carolina Economy, Budget, &amp; Revenue Update  PRESENTED TO South Carolina City and County Management Association  June 17, 2022</vt:lpstr>
      <vt:lpstr>Economy  “I see the bad moon a-risin’ I see trouble on the way I see earthquakes and lightin’ I see bad times today …”  - Creedence Clearwater Revival, “Bad Moon Rising”</vt:lpstr>
      <vt:lpstr>Inflation Rates Inflation reached 8.5 percent in March 2022, the highest rate since 1981</vt:lpstr>
      <vt:lpstr>Interest Rates The Federal Reserve is expected to raise interest rates six times in 2022 to curb inflation; economic analysts are predicting more modest rate hikes in 2023</vt:lpstr>
      <vt:lpstr>Wage Growth and the Labor Market Wage growth remains elevated; return to normal levels may be more gradual than expected as the labor shortage continues</vt:lpstr>
      <vt:lpstr>SC Employment Job growth slowed in March after a strong February, although employment remained above pre-pandemic levels</vt:lpstr>
      <vt:lpstr>US Unemployed Persons per Job Opening There are currently more job openings than unemployed persons; the tight labor market continues to drive up wages </vt:lpstr>
      <vt:lpstr>SC Personal Income Persistent wage growth will keep personal income above trend through the forecast period</vt:lpstr>
      <vt:lpstr>SC Consumer Spending Net taxable sales in the first half of FY 22 have grown nearly four times the average rate</vt:lpstr>
      <vt:lpstr>Lottery Sales Lottery sales peaked with first, second, and third rounds of stimulus</vt:lpstr>
      <vt:lpstr>Revenues  “You always keep me guessin’, I never seem to know what you are thinkin’ And if a fella looks at you, it’s for sure your little eye will be a-winkin I get confused ‘cause I don’t know where I stand …”  - Atlanta Rhythm Section (cover), “Spooky”</vt:lpstr>
      <vt:lpstr>February 2020 - Pre-pandemic General Fund revenues were slightly above the long-term trend</vt:lpstr>
      <vt:lpstr>February 2021 - One Year into the Pandemic General Fund revenues were within the long-term trend</vt:lpstr>
      <vt:lpstr>May 2022 – Two Years into the Pandemic General Fund revenues are significantly above the long-term trend</vt:lpstr>
      <vt:lpstr>General Fund – Actuals vs. Estimates Revenues are growing faster than expected and are $444 million above the estimate year-to-date</vt:lpstr>
      <vt:lpstr>General Fund Revenue Estimates  Revised estimates assume higher peak in FY 2022; FY 2023 still anticipates a decline and return to normal levels </vt:lpstr>
      <vt:lpstr>Non-Withholdings - Actual vs. Estimate Collections are 64.1% above last year, partially due to timing changes in tax filing season</vt:lpstr>
      <vt:lpstr>Top South Carolina Tax Credits State tax credits totaled an estimated $930 million in 2020, with the top five credits by amount claimed accounting for 73.4% of the total</vt:lpstr>
      <vt:lpstr>SC State Housing Tax Credit – Estimated General Fund Reduction</vt:lpstr>
      <vt:lpstr>State Top Marginal Income Tax Rates South Carolina had the 11th highest top marginal individual income tax rate in 2018</vt:lpstr>
      <vt:lpstr>State Average Effective Income Tax Rates South Carolina’s effective individual income tax burden falls below neighboring states</vt:lpstr>
      <vt:lpstr>Tax Liability Comparison – Tax Year 2020 Single</vt:lpstr>
      <vt:lpstr>Tax Liability Comparison – Tax Year 2020 Married filing jointly family of four</vt:lpstr>
      <vt:lpstr>Tax Liability Comparison – Tax Year 2020 Head of household and two dependents</vt:lpstr>
      <vt:lpstr>Tax Liability Comparison – Tax Year 2020 65+ single with a maximum of $10,000 in federally taxable Social Security benefits*</vt:lpstr>
      <vt:lpstr>     Budgets  Keep it comin’ love, Keep it comin’ love Don’t stop it now, don’t stop it no Don’t stop it now, don’t stop it …  Don’t let your well run dry Don’t stop it now Don’t give me no reasons why …  Don’t build me up just to let me drop Don’t stop it now  - KC and The Sunshine Band, “Keep it Comin’ Love”  </vt:lpstr>
      <vt:lpstr>Available Funds – FY 2022-23 Budget Process</vt:lpstr>
      <vt:lpstr>General Fund Revenue Long Range Outlook Revenue collections are not expected to reach the FY 2022 peak again until FY 2025</vt:lpstr>
      <vt:lpstr>General Fund Revenue Growth General fund revenue growth is expected to peak in FY 2022 at $1.7 billion; FY 23 revenue estimate well above FY 22 expenditure base</vt:lpstr>
      <vt:lpstr>Millage Rate Increase Limitation Issues</vt:lpstr>
      <vt:lpstr>Resources at RFA  “Ain’t it good to know you’ve got a friend Ain’t it good to know, ain’t it good to know Ain’t it good to know, you’ve got a friend”  - Carole King, You’ve Got A Friend</vt:lpstr>
      <vt:lpstr>Census Dashboards </vt:lpstr>
      <vt:lpstr>Locate Me https://rfa.sc.gov/mapping/locate-me</vt:lpstr>
      <vt:lpstr>SC Aerial Imagery https://www.arcgis.com/apps/mapviewer/index.html?layers=1a3f8aa93e674dcd93396b8d2c11e490</vt:lpstr>
      <vt:lpstr>On the Horizon</vt:lpstr>
      <vt:lpstr>Conclusion &amp; Questions</vt:lpstr>
    </vt:vector>
  </TitlesOfParts>
  <Company>Revenue &amp; Fiscal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COVID-19:  Effects on the South Carolina Budget and Economy  January 22, 2021</dc:title>
  <dc:creator>Sandra Kelly</dc:creator>
  <cp:lastModifiedBy>Lisa Jolliff</cp:lastModifiedBy>
  <cp:revision>531</cp:revision>
  <cp:lastPrinted>2020-11-13T16:09:20Z</cp:lastPrinted>
  <dcterms:created xsi:type="dcterms:W3CDTF">2017-10-30T14:10:42Z</dcterms:created>
  <dcterms:modified xsi:type="dcterms:W3CDTF">2022-06-09T20:05:31Z</dcterms:modified>
</cp:coreProperties>
</file>